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84" r:id="rId2"/>
    <p:sldId id="273" r:id="rId3"/>
    <p:sldId id="274" r:id="rId4"/>
    <p:sldId id="275" r:id="rId5"/>
    <p:sldId id="276" r:id="rId6"/>
    <p:sldId id="277" r:id="rId7"/>
    <p:sldId id="291" r:id="rId8"/>
    <p:sldId id="278" r:id="rId9"/>
    <p:sldId id="279" r:id="rId10"/>
    <p:sldId id="280" r:id="rId11"/>
    <p:sldId id="292" r:id="rId12"/>
    <p:sldId id="281" r:id="rId13"/>
    <p:sldId id="282" r:id="rId14"/>
    <p:sldId id="262" r:id="rId15"/>
    <p:sldId id="270" r:id="rId16"/>
    <p:sldId id="272" r:id="rId17"/>
    <p:sldId id="293" r:id="rId18"/>
    <p:sldId id="286" r:id="rId19"/>
    <p:sldId id="290" r:id="rId20"/>
    <p:sldId id="287" r:id="rId21"/>
    <p:sldId id="269" r:id="rId22"/>
    <p:sldId id="268" r:id="rId23"/>
    <p:sldId id="294" r:id="rId24"/>
    <p:sldId id="296" r:id="rId25"/>
    <p:sldId id="297" r:id="rId26"/>
    <p:sldId id="298" r:id="rId27"/>
    <p:sldId id="300" r:id="rId28"/>
    <p:sldId id="301" r:id="rId29"/>
    <p:sldId id="302" r:id="rId30"/>
    <p:sldId id="299" r:id="rId31"/>
    <p:sldId id="285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774ABA"/>
    <a:srgbClr val="9966FF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0" d="100"/>
          <a:sy n="110" d="100"/>
        </p:scale>
        <p:origin x="-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7B0DA-2B5B-44DA-9D72-9014C5AEDA4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D8BAD2-B1B9-451D-B213-FBF5D21CDA2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заявок Поставщиками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47AAC-6A5A-4120-8B54-BF24680A2738}" type="parTrans" cxnId="{A12D21D8-D4A3-49A4-8FF3-2ADD5D791748}">
      <dgm:prSet/>
      <dgm:spPr/>
      <dgm:t>
        <a:bodyPr/>
        <a:lstStyle/>
        <a:p>
          <a:endParaRPr lang="ru-RU"/>
        </a:p>
      </dgm:t>
    </dgm:pt>
    <dgm:pt modelId="{F83FAF96-D9EF-4E46-8752-4AEFFC103034}" type="sibTrans" cxnId="{A12D21D8-D4A3-49A4-8FF3-2ADD5D791748}">
      <dgm:prSet/>
      <dgm:spPr/>
      <dgm:t>
        <a:bodyPr/>
        <a:lstStyle/>
        <a:p>
          <a:endParaRPr lang="ru-RU"/>
        </a:p>
      </dgm:t>
    </dgm:pt>
    <dgm:pt modelId="{C88B82A8-2A23-4C04-87F1-6AE5BD0F930E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заявок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C2870-49F0-4305-8696-DA97266D9C41}" type="parTrans" cxnId="{5B0F67A2-C3CB-4E1A-8EEC-EF394E5B5BC7}">
      <dgm:prSet/>
      <dgm:spPr/>
      <dgm:t>
        <a:bodyPr/>
        <a:lstStyle/>
        <a:p>
          <a:endParaRPr lang="ru-RU"/>
        </a:p>
      </dgm:t>
    </dgm:pt>
    <dgm:pt modelId="{E18888B5-6668-4F3C-9D10-51996E562F97}" type="sibTrans" cxnId="{5B0F67A2-C3CB-4E1A-8EEC-EF394E5B5BC7}">
      <dgm:prSet/>
      <dgm:spPr/>
      <dgm:t>
        <a:bodyPr/>
        <a:lstStyle/>
        <a:p>
          <a:endParaRPr lang="ru-RU"/>
        </a:p>
      </dgm:t>
    </dgm:pt>
    <dgm:pt modelId="{7C13C2EA-0517-4B1C-99D7-11EBFDF8CA8C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заявок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14152-5B77-4BA2-98F4-8D12215A9BB8}" type="parTrans" cxnId="{FAA73320-7D21-4A3C-9B46-002B98CDB56E}">
      <dgm:prSet/>
      <dgm:spPr/>
      <dgm:t>
        <a:bodyPr/>
        <a:lstStyle/>
        <a:p>
          <a:endParaRPr lang="ru-RU"/>
        </a:p>
      </dgm:t>
    </dgm:pt>
    <dgm:pt modelId="{89E0C6B5-BE9D-4558-AFA7-642536146959}" type="sibTrans" cxnId="{FAA73320-7D21-4A3C-9B46-002B98CDB56E}">
      <dgm:prSet/>
      <dgm:spPr/>
      <dgm:t>
        <a:bodyPr/>
        <a:lstStyle/>
        <a:p>
          <a:endParaRPr lang="ru-RU"/>
        </a:p>
      </dgm:t>
    </dgm:pt>
    <dgm:pt modelId="{B4AD9B34-7ED9-4E59-BA15-CAFF16D8C19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 1 Иностранная, Цена = 87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394A8-1466-49BF-BFBD-1E8EAA54BFE6}" type="parTrans" cxnId="{368B35E6-6260-4810-9D86-773C3EEF02D6}">
      <dgm:prSet/>
      <dgm:spPr/>
      <dgm:t>
        <a:bodyPr/>
        <a:lstStyle/>
        <a:p>
          <a:endParaRPr lang="ru-RU"/>
        </a:p>
      </dgm:t>
    </dgm:pt>
    <dgm:pt modelId="{EE7F8261-71DC-4454-A17C-B1754A9DB447}" type="sibTrans" cxnId="{368B35E6-6260-4810-9D86-773C3EEF02D6}">
      <dgm:prSet/>
      <dgm:spPr/>
      <dgm:t>
        <a:bodyPr/>
        <a:lstStyle/>
        <a:p>
          <a:endParaRPr lang="ru-RU"/>
        </a:p>
      </dgm:t>
    </dgm:pt>
    <dgm:pt modelId="{70A48060-1F64-4116-BF53-6EE05E2280E5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9B46B-0927-4D64-8D5A-163AFC2755F9}" type="parTrans" cxnId="{D2BCD1DB-45D0-4CA4-8DF2-8881FBA67949}">
      <dgm:prSet/>
      <dgm:spPr/>
      <dgm:t>
        <a:bodyPr/>
        <a:lstStyle/>
        <a:p>
          <a:endParaRPr lang="ru-RU"/>
        </a:p>
      </dgm:t>
    </dgm:pt>
    <dgm:pt modelId="{443FFDE2-63E2-4D14-AD61-2D97ABAA3594}" type="sibTrans" cxnId="{D2BCD1DB-45D0-4CA4-8DF2-8881FBA67949}">
      <dgm:prSet/>
      <dgm:spPr/>
      <dgm:t>
        <a:bodyPr/>
        <a:lstStyle/>
        <a:p>
          <a:endParaRPr lang="ru-RU"/>
        </a:p>
      </dgm:t>
    </dgm:pt>
    <dgm:pt modelId="{EAFE56B1-276D-4832-B4C8-306882ADC905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 1 Иностранная, Цена = 87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7ADD5-4AC9-4716-A766-5EAB38998C1A}" type="parTrans" cxnId="{96AA95FC-0C32-4A06-9EF3-A5F758DB295B}">
      <dgm:prSet/>
      <dgm:spPr/>
      <dgm:t>
        <a:bodyPr/>
        <a:lstStyle/>
        <a:p>
          <a:endParaRPr lang="ru-RU"/>
        </a:p>
      </dgm:t>
    </dgm:pt>
    <dgm:pt modelId="{AA20CDDB-8E0F-4DB3-887A-555750C402E7}" type="sibTrans" cxnId="{96AA95FC-0C32-4A06-9EF3-A5F758DB295B}">
      <dgm:prSet/>
      <dgm:spPr/>
      <dgm:t>
        <a:bodyPr/>
        <a:lstStyle/>
        <a:p>
          <a:endParaRPr lang="ru-RU"/>
        </a:p>
      </dgm:t>
    </dgm:pt>
    <dgm:pt modelId="{6B3C8C43-0FC4-4D3B-B4C8-7D078D593E6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 2 Российская, Цена = 100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5E80C-91D6-49A1-9062-981A94F01E7D}" type="parTrans" cxnId="{F132A852-A75E-4BB0-B896-BF4FB6D315F8}">
      <dgm:prSet/>
      <dgm:spPr/>
      <dgm:t>
        <a:bodyPr/>
        <a:lstStyle/>
        <a:p>
          <a:endParaRPr lang="ru-RU"/>
        </a:p>
      </dgm:t>
    </dgm:pt>
    <dgm:pt modelId="{CE041CCA-2F10-46FA-9209-45E6347EA01C}" type="sibTrans" cxnId="{F132A852-A75E-4BB0-B896-BF4FB6D315F8}">
      <dgm:prSet/>
      <dgm:spPr/>
      <dgm:t>
        <a:bodyPr/>
        <a:lstStyle/>
        <a:p>
          <a:endParaRPr lang="ru-RU"/>
        </a:p>
      </dgm:t>
    </dgm:pt>
    <dgm:pt modelId="{88678861-ECC1-4E79-AF0B-1608078B32E1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B982A-70F5-4BD4-842F-E3A9ECDA06D7}" type="parTrans" cxnId="{C1EA26F6-3013-4918-8778-6EAE4DAAC967}">
      <dgm:prSet/>
      <dgm:spPr/>
      <dgm:t>
        <a:bodyPr/>
        <a:lstStyle/>
        <a:p>
          <a:endParaRPr lang="ru-RU"/>
        </a:p>
      </dgm:t>
    </dgm:pt>
    <dgm:pt modelId="{A18C85FE-52BE-40DB-8D6C-C2A5030FB1F0}" type="sibTrans" cxnId="{C1EA26F6-3013-4918-8778-6EAE4DAAC967}">
      <dgm:prSet/>
      <dgm:spPr/>
      <dgm:t>
        <a:bodyPr/>
        <a:lstStyle/>
        <a:p>
          <a:endParaRPr lang="ru-RU"/>
        </a:p>
      </dgm:t>
    </dgm:pt>
    <dgm:pt modelId="{4F22E9D5-E29B-4572-AD4F-AB7197AC8A07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 2 Российская,                     Цена = 100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- 15% = 85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910AE-7576-42CC-910A-0C5D9A417BE2}" type="parTrans" cxnId="{B1242800-F23A-4780-92B8-0D1A41B86E62}">
      <dgm:prSet/>
      <dgm:spPr/>
      <dgm:t>
        <a:bodyPr/>
        <a:lstStyle/>
        <a:p>
          <a:endParaRPr lang="ru-RU"/>
        </a:p>
      </dgm:t>
    </dgm:pt>
    <dgm:pt modelId="{144A07F2-E72D-4195-ADB8-0066B44A4218}" type="sibTrans" cxnId="{B1242800-F23A-4780-92B8-0D1A41B86E62}">
      <dgm:prSet/>
      <dgm:spPr/>
      <dgm:t>
        <a:bodyPr/>
        <a:lstStyle/>
        <a:p>
          <a:endParaRPr lang="ru-RU"/>
        </a:p>
      </dgm:t>
    </dgm:pt>
    <dgm:pt modelId="{56B9FBDF-43A0-49B2-B688-0800CC6E6B79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договора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8E389-019F-45DE-AA0F-200074A54D4F}" type="parTrans" cxnId="{34285289-5574-45F3-A21A-181C5ACDE87F}">
      <dgm:prSet/>
      <dgm:spPr/>
      <dgm:t>
        <a:bodyPr/>
        <a:lstStyle/>
        <a:p>
          <a:endParaRPr lang="ru-RU"/>
        </a:p>
      </dgm:t>
    </dgm:pt>
    <dgm:pt modelId="{4774D15D-4B76-42E7-8E4F-C15E7F1832B5}" type="sibTrans" cxnId="{34285289-5574-45F3-A21A-181C5ACDE87F}">
      <dgm:prSet/>
      <dgm:spPr/>
      <dgm:t>
        <a:bodyPr/>
        <a:lstStyle/>
        <a:p>
          <a:endParaRPr lang="ru-RU"/>
        </a:p>
      </dgm:t>
    </dgm:pt>
    <dgm:pt modelId="{077560DE-FE4D-4119-A468-3BAE1CAD0DE5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 2 Российская,                     Цена договора  = 100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7131D-0F68-450C-A61A-16F0E92511EC}" type="parTrans" cxnId="{6F85E31D-5C6F-4BE5-88C8-64F37F95A016}">
      <dgm:prSet/>
      <dgm:spPr/>
      <dgm:t>
        <a:bodyPr/>
        <a:lstStyle/>
        <a:p>
          <a:endParaRPr lang="ru-RU"/>
        </a:p>
      </dgm:t>
    </dgm:pt>
    <dgm:pt modelId="{CCD67915-EAAF-4034-993B-8E856BB2B04A}" type="sibTrans" cxnId="{6F85E31D-5C6F-4BE5-88C8-64F37F95A016}">
      <dgm:prSet/>
      <dgm:spPr/>
      <dgm:t>
        <a:bodyPr/>
        <a:lstStyle/>
        <a:p>
          <a:endParaRPr lang="ru-RU"/>
        </a:p>
      </dgm:t>
    </dgm:pt>
    <dgm:pt modelId="{5B4BF839-C95B-4B25-B698-9FCCD0A006AD}" type="pres">
      <dgm:prSet presAssocID="{7087B0DA-2B5B-44DA-9D72-9014C5AEDA4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98A19F-00AC-48F0-848F-4B1B6CF6695C}" type="pres">
      <dgm:prSet presAssocID="{96D8BAD2-B1B9-451D-B213-FBF5D21CDA2E}" presName="horFlow" presStyleCnt="0"/>
      <dgm:spPr/>
    </dgm:pt>
    <dgm:pt modelId="{F11544D2-1165-431C-BF59-5CE8B04D6882}" type="pres">
      <dgm:prSet presAssocID="{96D8BAD2-B1B9-451D-B213-FBF5D21CDA2E}" presName="bigChev" presStyleLbl="node1" presStyleIdx="0" presStyleCnt="3"/>
      <dgm:spPr/>
      <dgm:t>
        <a:bodyPr/>
        <a:lstStyle/>
        <a:p>
          <a:endParaRPr lang="ru-RU"/>
        </a:p>
      </dgm:t>
    </dgm:pt>
    <dgm:pt modelId="{200C7FC1-1109-4AD9-987E-D8AD4990554D}" type="pres">
      <dgm:prSet presAssocID="{FCAC2870-49F0-4305-8696-DA97266D9C41}" presName="parTrans" presStyleCnt="0"/>
      <dgm:spPr/>
    </dgm:pt>
    <dgm:pt modelId="{C51DF570-4FBF-4EBF-8651-1C2C317BBC78}" type="pres">
      <dgm:prSet presAssocID="{C88B82A8-2A23-4C04-87F1-6AE5BD0F930E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47F31-FADD-4B9E-88BB-D2FC364739DC}" type="pres">
      <dgm:prSet presAssocID="{E18888B5-6668-4F3C-9D10-51996E562F97}" presName="sibTrans" presStyleCnt="0"/>
      <dgm:spPr/>
    </dgm:pt>
    <dgm:pt modelId="{D42EAFF2-DA41-4344-9580-0BE6AEDFC10A}" type="pres">
      <dgm:prSet presAssocID="{7C13C2EA-0517-4B1C-99D7-11EBFDF8CA8C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00CD6-AC2D-42CB-AD99-6161CD29C02E}" type="pres">
      <dgm:prSet presAssocID="{89E0C6B5-BE9D-4558-AFA7-642536146959}" presName="sibTrans" presStyleCnt="0"/>
      <dgm:spPr/>
    </dgm:pt>
    <dgm:pt modelId="{64F0A331-6A78-427E-8174-21A123D2AC3C}" type="pres">
      <dgm:prSet presAssocID="{56B9FBDF-43A0-49B2-B688-0800CC6E6B79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B49D8-2213-43F5-9C74-BEE553D3FE93}" type="pres">
      <dgm:prSet presAssocID="{96D8BAD2-B1B9-451D-B213-FBF5D21CDA2E}" presName="vSp" presStyleCnt="0"/>
      <dgm:spPr/>
    </dgm:pt>
    <dgm:pt modelId="{2853E808-6BD1-4E2B-B574-4A82ED463DE3}" type="pres">
      <dgm:prSet presAssocID="{B4AD9B34-7ED9-4E59-BA15-CAFF16D8C19F}" presName="horFlow" presStyleCnt="0"/>
      <dgm:spPr/>
    </dgm:pt>
    <dgm:pt modelId="{C5AC2186-4823-4687-A2C6-43074E7ED90A}" type="pres">
      <dgm:prSet presAssocID="{B4AD9B34-7ED9-4E59-BA15-CAFF16D8C19F}" presName="bigChev" presStyleLbl="node1" presStyleIdx="1" presStyleCnt="3"/>
      <dgm:spPr/>
      <dgm:t>
        <a:bodyPr/>
        <a:lstStyle/>
        <a:p>
          <a:endParaRPr lang="ru-RU"/>
        </a:p>
      </dgm:t>
    </dgm:pt>
    <dgm:pt modelId="{EDF2F7DA-36F4-46A7-B358-C65E0F6D33AB}" type="pres">
      <dgm:prSet presAssocID="{4CC9B46B-0927-4D64-8D5A-163AFC2755F9}" presName="parTrans" presStyleCnt="0"/>
      <dgm:spPr/>
    </dgm:pt>
    <dgm:pt modelId="{48567908-67C3-450D-9460-CA93AE77035A}" type="pres">
      <dgm:prSet presAssocID="{70A48060-1F64-4116-BF53-6EE05E2280E5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27F78-EEEC-4ED2-B28C-DD4B4293F625}" type="pres">
      <dgm:prSet presAssocID="{443FFDE2-63E2-4D14-AD61-2D97ABAA3594}" presName="sibTrans" presStyleCnt="0"/>
      <dgm:spPr/>
    </dgm:pt>
    <dgm:pt modelId="{492D09B9-4AEC-41A7-977C-EB41FD3B7E9D}" type="pres">
      <dgm:prSet presAssocID="{EAFE56B1-276D-4832-B4C8-306882ADC905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749B6-AB86-442C-80EF-B911EF934D34}" type="pres">
      <dgm:prSet presAssocID="{B4AD9B34-7ED9-4E59-BA15-CAFF16D8C19F}" presName="vSp" presStyleCnt="0"/>
      <dgm:spPr/>
    </dgm:pt>
    <dgm:pt modelId="{3207A5A6-6606-4745-BA16-66644E87A421}" type="pres">
      <dgm:prSet presAssocID="{6B3C8C43-0FC4-4D3B-B4C8-7D078D593E65}" presName="horFlow" presStyleCnt="0"/>
      <dgm:spPr/>
    </dgm:pt>
    <dgm:pt modelId="{6F7FBDD6-A3D7-4BEF-A5DE-A418C5CE53DE}" type="pres">
      <dgm:prSet presAssocID="{6B3C8C43-0FC4-4D3B-B4C8-7D078D593E65}" presName="bigChev" presStyleLbl="node1" presStyleIdx="2" presStyleCnt="3"/>
      <dgm:spPr/>
      <dgm:t>
        <a:bodyPr/>
        <a:lstStyle/>
        <a:p>
          <a:endParaRPr lang="ru-RU"/>
        </a:p>
      </dgm:t>
    </dgm:pt>
    <dgm:pt modelId="{5604FDC7-7597-4971-B37C-EFEC126010E9}" type="pres">
      <dgm:prSet presAssocID="{24CB982A-70F5-4BD4-842F-E3A9ECDA06D7}" presName="parTrans" presStyleCnt="0"/>
      <dgm:spPr/>
    </dgm:pt>
    <dgm:pt modelId="{B6303C1F-3CAB-4F81-830B-3A10C7F9FF31}" type="pres">
      <dgm:prSet presAssocID="{88678861-ECC1-4E79-AF0B-1608078B32E1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42654-1B00-4910-99B2-F00FDA329D73}" type="pres">
      <dgm:prSet presAssocID="{A18C85FE-52BE-40DB-8D6C-C2A5030FB1F0}" presName="sibTrans" presStyleCnt="0"/>
      <dgm:spPr/>
    </dgm:pt>
    <dgm:pt modelId="{BBD88FDB-9343-4C82-8579-79794DDBBB0D}" type="pres">
      <dgm:prSet presAssocID="{4F22E9D5-E29B-4572-AD4F-AB7197AC8A07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48398-8E93-4307-86F8-F0462567C9B8}" type="pres">
      <dgm:prSet presAssocID="{144A07F2-E72D-4195-ADB8-0066B44A4218}" presName="sibTrans" presStyleCnt="0"/>
      <dgm:spPr/>
    </dgm:pt>
    <dgm:pt modelId="{0271EE96-2FB4-443A-85A9-DFFA26BA3835}" type="pres">
      <dgm:prSet presAssocID="{077560DE-FE4D-4119-A468-3BAE1CAD0DE5}" presName="node" presStyleLbl="alignAccFollowNode1" presStyleIdx="7" presStyleCnt="8" custLinFactNeighborX="5169" custLinFactNeighborY="-76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F87B7-9AEB-47A3-ABA2-0EAB8A50D824}" type="presOf" srcId="{56B9FBDF-43A0-49B2-B688-0800CC6E6B79}" destId="{64F0A331-6A78-427E-8174-21A123D2AC3C}" srcOrd="0" destOrd="0" presId="urn:microsoft.com/office/officeart/2005/8/layout/lProcess3"/>
    <dgm:cxn modelId="{C1EA26F6-3013-4918-8778-6EAE4DAAC967}" srcId="{6B3C8C43-0FC4-4D3B-B4C8-7D078D593E65}" destId="{88678861-ECC1-4E79-AF0B-1608078B32E1}" srcOrd="0" destOrd="0" parTransId="{24CB982A-70F5-4BD4-842F-E3A9ECDA06D7}" sibTransId="{A18C85FE-52BE-40DB-8D6C-C2A5030FB1F0}"/>
    <dgm:cxn modelId="{14C8BCAC-5632-4678-A0E2-367B1B956FC2}" type="presOf" srcId="{96D8BAD2-B1B9-451D-B213-FBF5D21CDA2E}" destId="{F11544D2-1165-431C-BF59-5CE8B04D6882}" srcOrd="0" destOrd="0" presId="urn:microsoft.com/office/officeart/2005/8/layout/lProcess3"/>
    <dgm:cxn modelId="{7EDAD898-7841-4D80-9370-40E271107294}" type="presOf" srcId="{077560DE-FE4D-4119-A468-3BAE1CAD0DE5}" destId="{0271EE96-2FB4-443A-85A9-DFFA26BA3835}" srcOrd="0" destOrd="0" presId="urn:microsoft.com/office/officeart/2005/8/layout/lProcess3"/>
    <dgm:cxn modelId="{D2BCD1DB-45D0-4CA4-8DF2-8881FBA67949}" srcId="{B4AD9B34-7ED9-4E59-BA15-CAFF16D8C19F}" destId="{70A48060-1F64-4116-BF53-6EE05E2280E5}" srcOrd="0" destOrd="0" parTransId="{4CC9B46B-0927-4D64-8D5A-163AFC2755F9}" sibTransId="{443FFDE2-63E2-4D14-AD61-2D97ABAA3594}"/>
    <dgm:cxn modelId="{6F85E31D-5C6F-4BE5-88C8-64F37F95A016}" srcId="{6B3C8C43-0FC4-4D3B-B4C8-7D078D593E65}" destId="{077560DE-FE4D-4119-A468-3BAE1CAD0DE5}" srcOrd="2" destOrd="0" parTransId="{91D7131D-0F68-450C-A61A-16F0E92511EC}" sibTransId="{CCD67915-EAAF-4034-993B-8E856BB2B04A}"/>
    <dgm:cxn modelId="{80E29D03-177D-46CA-A23F-F0B715418D9A}" type="presOf" srcId="{C88B82A8-2A23-4C04-87F1-6AE5BD0F930E}" destId="{C51DF570-4FBF-4EBF-8651-1C2C317BBC78}" srcOrd="0" destOrd="0" presId="urn:microsoft.com/office/officeart/2005/8/layout/lProcess3"/>
    <dgm:cxn modelId="{A8DEE165-5699-4B20-AEF4-A456CF767FCB}" type="presOf" srcId="{88678861-ECC1-4E79-AF0B-1608078B32E1}" destId="{B6303C1F-3CAB-4F81-830B-3A10C7F9FF31}" srcOrd="0" destOrd="0" presId="urn:microsoft.com/office/officeart/2005/8/layout/lProcess3"/>
    <dgm:cxn modelId="{368B35E6-6260-4810-9D86-773C3EEF02D6}" srcId="{7087B0DA-2B5B-44DA-9D72-9014C5AEDA4D}" destId="{B4AD9B34-7ED9-4E59-BA15-CAFF16D8C19F}" srcOrd="1" destOrd="0" parTransId="{A88394A8-1466-49BF-BFBD-1E8EAA54BFE6}" sibTransId="{EE7F8261-71DC-4454-A17C-B1754A9DB447}"/>
    <dgm:cxn modelId="{B1242800-F23A-4780-92B8-0D1A41B86E62}" srcId="{6B3C8C43-0FC4-4D3B-B4C8-7D078D593E65}" destId="{4F22E9D5-E29B-4572-AD4F-AB7197AC8A07}" srcOrd="1" destOrd="0" parTransId="{0EB910AE-7576-42CC-910A-0C5D9A417BE2}" sibTransId="{144A07F2-E72D-4195-ADB8-0066B44A4218}"/>
    <dgm:cxn modelId="{A12D21D8-D4A3-49A4-8FF3-2ADD5D791748}" srcId="{7087B0DA-2B5B-44DA-9D72-9014C5AEDA4D}" destId="{96D8BAD2-B1B9-451D-B213-FBF5D21CDA2E}" srcOrd="0" destOrd="0" parTransId="{CC947AAC-6A5A-4120-8B54-BF24680A2738}" sibTransId="{F83FAF96-D9EF-4E46-8752-4AEFFC103034}"/>
    <dgm:cxn modelId="{A174DE73-BD96-4BE5-AE65-EA87E7C6745B}" type="presOf" srcId="{6B3C8C43-0FC4-4D3B-B4C8-7D078D593E65}" destId="{6F7FBDD6-A3D7-4BEF-A5DE-A418C5CE53DE}" srcOrd="0" destOrd="0" presId="urn:microsoft.com/office/officeart/2005/8/layout/lProcess3"/>
    <dgm:cxn modelId="{96AA95FC-0C32-4A06-9EF3-A5F758DB295B}" srcId="{B4AD9B34-7ED9-4E59-BA15-CAFF16D8C19F}" destId="{EAFE56B1-276D-4832-B4C8-306882ADC905}" srcOrd="1" destOrd="0" parTransId="{3C27ADD5-4AC9-4716-A766-5EAB38998C1A}" sibTransId="{AA20CDDB-8E0F-4DB3-887A-555750C402E7}"/>
    <dgm:cxn modelId="{FAA73320-7D21-4A3C-9B46-002B98CDB56E}" srcId="{96D8BAD2-B1B9-451D-B213-FBF5D21CDA2E}" destId="{7C13C2EA-0517-4B1C-99D7-11EBFDF8CA8C}" srcOrd="1" destOrd="0" parTransId="{C9214152-5B77-4BA2-98F4-8D12215A9BB8}" sibTransId="{89E0C6B5-BE9D-4558-AFA7-642536146959}"/>
    <dgm:cxn modelId="{5B0F67A2-C3CB-4E1A-8EEC-EF394E5B5BC7}" srcId="{96D8BAD2-B1B9-451D-B213-FBF5D21CDA2E}" destId="{C88B82A8-2A23-4C04-87F1-6AE5BD0F930E}" srcOrd="0" destOrd="0" parTransId="{FCAC2870-49F0-4305-8696-DA97266D9C41}" sibTransId="{E18888B5-6668-4F3C-9D10-51996E562F97}"/>
    <dgm:cxn modelId="{DFCCB702-1973-40DD-851A-726C71814CFD}" type="presOf" srcId="{7087B0DA-2B5B-44DA-9D72-9014C5AEDA4D}" destId="{5B4BF839-C95B-4B25-B698-9FCCD0A006AD}" srcOrd="0" destOrd="0" presId="urn:microsoft.com/office/officeart/2005/8/layout/lProcess3"/>
    <dgm:cxn modelId="{2A6DACBD-611F-44F3-B394-6371FE5A2F7A}" type="presOf" srcId="{70A48060-1F64-4116-BF53-6EE05E2280E5}" destId="{48567908-67C3-450D-9460-CA93AE77035A}" srcOrd="0" destOrd="0" presId="urn:microsoft.com/office/officeart/2005/8/layout/lProcess3"/>
    <dgm:cxn modelId="{34285289-5574-45F3-A21A-181C5ACDE87F}" srcId="{96D8BAD2-B1B9-451D-B213-FBF5D21CDA2E}" destId="{56B9FBDF-43A0-49B2-B688-0800CC6E6B79}" srcOrd="2" destOrd="0" parTransId="{4FE8E389-019F-45DE-AA0F-200074A54D4F}" sibTransId="{4774D15D-4B76-42E7-8E4F-C15E7F1832B5}"/>
    <dgm:cxn modelId="{6CF3F5CF-7362-40EE-9B94-D14CF651C7F4}" type="presOf" srcId="{B4AD9B34-7ED9-4E59-BA15-CAFF16D8C19F}" destId="{C5AC2186-4823-4687-A2C6-43074E7ED90A}" srcOrd="0" destOrd="0" presId="urn:microsoft.com/office/officeart/2005/8/layout/lProcess3"/>
    <dgm:cxn modelId="{0014F9E3-6CC7-4D73-8A23-36A715B7F8E7}" type="presOf" srcId="{4F22E9D5-E29B-4572-AD4F-AB7197AC8A07}" destId="{BBD88FDB-9343-4C82-8579-79794DDBBB0D}" srcOrd="0" destOrd="0" presId="urn:microsoft.com/office/officeart/2005/8/layout/lProcess3"/>
    <dgm:cxn modelId="{F132A852-A75E-4BB0-B896-BF4FB6D315F8}" srcId="{7087B0DA-2B5B-44DA-9D72-9014C5AEDA4D}" destId="{6B3C8C43-0FC4-4D3B-B4C8-7D078D593E65}" srcOrd="2" destOrd="0" parTransId="{3585E80C-91D6-49A1-9062-981A94F01E7D}" sibTransId="{CE041CCA-2F10-46FA-9209-45E6347EA01C}"/>
    <dgm:cxn modelId="{3713E215-3FBB-465B-86AD-565476EB68E4}" type="presOf" srcId="{7C13C2EA-0517-4B1C-99D7-11EBFDF8CA8C}" destId="{D42EAFF2-DA41-4344-9580-0BE6AEDFC10A}" srcOrd="0" destOrd="0" presId="urn:microsoft.com/office/officeart/2005/8/layout/lProcess3"/>
    <dgm:cxn modelId="{7CB35D34-4BC4-4D68-AFA9-0711FD7E67D0}" type="presOf" srcId="{EAFE56B1-276D-4832-B4C8-306882ADC905}" destId="{492D09B9-4AEC-41A7-977C-EB41FD3B7E9D}" srcOrd="0" destOrd="0" presId="urn:microsoft.com/office/officeart/2005/8/layout/lProcess3"/>
    <dgm:cxn modelId="{E6AA9E03-BFD9-492B-84AF-B5F481E9D23A}" type="presParOf" srcId="{5B4BF839-C95B-4B25-B698-9FCCD0A006AD}" destId="{C498A19F-00AC-48F0-848F-4B1B6CF6695C}" srcOrd="0" destOrd="0" presId="urn:microsoft.com/office/officeart/2005/8/layout/lProcess3"/>
    <dgm:cxn modelId="{7BC311FE-4D27-45E5-A814-A08522D47483}" type="presParOf" srcId="{C498A19F-00AC-48F0-848F-4B1B6CF6695C}" destId="{F11544D2-1165-431C-BF59-5CE8B04D6882}" srcOrd="0" destOrd="0" presId="urn:microsoft.com/office/officeart/2005/8/layout/lProcess3"/>
    <dgm:cxn modelId="{F5D978B0-9327-4784-9FF0-382779ABB7F1}" type="presParOf" srcId="{C498A19F-00AC-48F0-848F-4B1B6CF6695C}" destId="{200C7FC1-1109-4AD9-987E-D8AD4990554D}" srcOrd="1" destOrd="0" presId="urn:microsoft.com/office/officeart/2005/8/layout/lProcess3"/>
    <dgm:cxn modelId="{44FA7DBD-2290-4A55-A848-2E51D96D00CA}" type="presParOf" srcId="{C498A19F-00AC-48F0-848F-4B1B6CF6695C}" destId="{C51DF570-4FBF-4EBF-8651-1C2C317BBC78}" srcOrd="2" destOrd="0" presId="urn:microsoft.com/office/officeart/2005/8/layout/lProcess3"/>
    <dgm:cxn modelId="{4283BB79-0B2A-4D1F-A226-448D07B227D5}" type="presParOf" srcId="{C498A19F-00AC-48F0-848F-4B1B6CF6695C}" destId="{3D047F31-FADD-4B9E-88BB-D2FC364739DC}" srcOrd="3" destOrd="0" presId="urn:microsoft.com/office/officeart/2005/8/layout/lProcess3"/>
    <dgm:cxn modelId="{E59B8C45-B93A-4982-A0A8-BEEEAB91D9C6}" type="presParOf" srcId="{C498A19F-00AC-48F0-848F-4B1B6CF6695C}" destId="{D42EAFF2-DA41-4344-9580-0BE6AEDFC10A}" srcOrd="4" destOrd="0" presId="urn:microsoft.com/office/officeart/2005/8/layout/lProcess3"/>
    <dgm:cxn modelId="{2C32654A-23AD-4F30-9988-1445CC5A9365}" type="presParOf" srcId="{C498A19F-00AC-48F0-848F-4B1B6CF6695C}" destId="{BC800CD6-AC2D-42CB-AD99-6161CD29C02E}" srcOrd="5" destOrd="0" presId="urn:microsoft.com/office/officeart/2005/8/layout/lProcess3"/>
    <dgm:cxn modelId="{14A7A669-4A98-4A3F-AE41-EC9BB05A3B17}" type="presParOf" srcId="{C498A19F-00AC-48F0-848F-4B1B6CF6695C}" destId="{64F0A331-6A78-427E-8174-21A123D2AC3C}" srcOrd="6" destOrd="0" presId="urn:microsoft.com/office/officeart/2005/8/layout/lProcess3"/>
    <dgm:cxn modelId="{DEB400D6-7738-4A81-8B4E-99A23D326E36}" type="presParOf" srcId="{5B4BF839-C95B-4B25-B698-9FCCD0A006AD}" destId="{2A9B49D8-2213-43F5-9C74-BEE553D3FE93}" srcOrd="1" destOrd="0" presId="urn:microsoft.com/office/officeart/2005/8/layout/lProcess3"/>
    <dgm:cxn modelId="{A9C89F16-A1FA-46C7-AAC5-6D8E12C10CB9}" type="presParOf" srcId="{5B4BF839-C95B-4B25-B698-9FCCD0A006AD}" destId="{2853E808-6BD1-4E2B-B574-4A82ED463DE3}" srcOrd="2" destOrd="0" presId="urn:microsoft.com/office/officeart/2005/8/layout/lProcess3"/>
    <dgm:cxn modelId="{016C699F-87DE-4E0C-B160-00313AB12C68}" type="presParOf" srcId="{2853E808-6BD1-4E2B-B574-4A82ED463DE3}" destId="{C5AC2186-4823-4687-A2C6-43074E7ED90A}" srcOrd="0" destOrd="0" presId="urn:microsoft.com/office/officeart/2005/8/layout/lProcess3"/>
    <dgm:cxn modelId="{DF12B871-9B9B-4CF5-A4B6-6CD10CEA1F2B}" type="presParOf" srcId="{2853E808-6BD1-4E2B-B574-4A82ED463DE3}" destId="{EDF2F7DA-36F4-46A7-B358-C65E0F6D33AB}" srcOrd="1" destOrd="0" presId="urn:microsoft.com/office/officeart/2005/8/layout/lProcess3"/>
    <dgm:cxn modelId="{36BB62ED-9919-4B1C-9D1B-7033CC7C1575}" type="presParOf" srcId="{2853E808-6BD1-4E2B-B574-4A82ED463DE3}" destId="{48567908-67C3-450D-9460-CA93AE77035A}" srcOrd="2" destOrd="0" presId="urn:microsoft.com/office/officeart/2005/8/layout/lProcess3"/>
    <dgm:cxn modelId="{48A6DDC3-8A01-4479-BAC0-823646C8D88B}" type="presParOf" srcId="{2853E808-6BD1-4E2B-B574-4A82ED463DE3}" destId="{1B027F78-EEEC-4ED2-B28C-DD4B4293F625}" srcOrd="3" destOrd="0" presId="urn:microsoft.com/office/officeart/2005/8/layout/lProcess3"/>
    <dgm:cxn modelId="{44B79CBA-1213-40E5-B9E7-DAA663582AC4}" type="presParOf" srcId="{2853E808-6BD1-4E2B-B574-4A82ED463DE3}" destId="{492D09B9-4AEC-41A7-977C-EB41FD3B7E9D}" srcOrd="4" destOrd="0" presId="urn:microsoft.com/office/officeart/2005/8/layout/lProcess3"/>
    <dgm:cxn modelId="{FA5C09AB-BBF2-4D12-A81D-348808706B0C}" type="presParOf" srcId="{5B4BF839-C95B-4B25-B698-9FCCD0A006AD}" destId="{04A749B6-AB86-442C-80EF-B911EF934D34}" srcOrd="3" destOrd="0" presId="urn:microsoft.com/office/officeart/2005/8/layout/lProcess3"/>
    <dgm:cxn modelId="{90503D56-FCA7-4AC9-87C1-1B1BAC0BCEB1}" type="presParOf" srcId="{5B4BF839-C95B-4B25-B698-9FCCD0A006AD}" destId="{3207A5A6-6606-4745-BA16-66644E87A421}" srcOrd="4" destOrd="0" presId="urn:microsoft.com/office/officeart/2005/8/layout/lProcess3"/>
    <dgm:cxn modelId="{8A9BF3CF-EF7D-4997-BE9F-823638B2F4C9}" type="presParOf" srcId="{3207A5A6-6606-4745-BA16-66644E87A421}" destId="{6F7FBDD6-A3D7-4BEF-A5DE-A418C5CE53DE}" srcOrd="0" destOrd="0" presId="urn:microsoft.com/office/officeart/2005/8/layout/lProcess3"/>
    <dgm:cxn modelId="{009EB785-7621-4172-9B76-32D932429DCB}" type="presParOf" srcId="{3207A5A6-6606-4745-BA16-66644E87A421}" destId="{5604FDC7-7597-4971-B37C-EFEC126010E9}" srcOrd="1" destOrd="0" presId="urn:microsoft.com/office/officeart/2005/8/layout/lProcess3"/>
    <dgm:cxn modelId="{D5C313FA-94F3-4A54-8443-AC331414E430}" type="presParOf" srcId="{3207A5A6-6606-4745-BA16-66644E87A421}" destId="{B6303C1F-3CAB-4F81-830B-3A10C7F9FF31}" srcOrd="2" destOrd="0" presId="urn:microsoft.com/office/officeart/2005/8/layout/lProcess3"/>
    <dgm:cxn modelId="{2685E16B-ED43-4CFA-9658-362A90E3BC6D}" type="presParOf" srcId="{3207A5A6-6606-4745-BA16-66644E87A421}" destId="{51D42654-1B00-4910-99B2-F00FDA329D73}" srcOrd="3" destOrd="0" presId="urn:microsoft.com/office/officeart/2005/8/layout/lProcess3"/>
    <dgm:cxn modelId="{D40A052F-DF19-408A-B284-08DDCA877B7A}" type="presParOf" srcId="{3207A5A6-6606-4745-BA16-66644E87A421}" destId="{BBD88FDB-9343-4C82-8579-79794DDBBB0D}" srcOrd="4" destOrd="0" presId="urn:microsoft.com/office/officeart/2005/8/layout/lProcess3"/>
    <dgm:cxn modelId="{B3729967-E7FC-47F5-A899-C3AE759D2347}" type="presParOf" srcId="{3207A5A6-6606-4745-BA16-66644E87A421}" destId="{2A748398-8E93-4307-86F8-F0462567C9B8}" srcOrd="5" destOrd="0" presId="urn:microsoft.com/office/officeart/2005/8/layout/lProcess3"/>
    <dgm:cxn modelId="{75F7E905-41E2-4321-8E7A-0682C836874D}" type="presParOf" srcId="{3207A5A6-6606-4745-BA16-66644E87A421}" destId="{0271EE96-2FB4-443A-85A9-DFFA26BA3835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87CFC-94CE-4E57-80C8-04E05793AC4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3F00A3-A246-4F45-A6CB-3E4EBCC44E32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1С</a:t>
          </a:r>
          <a:endParaRPr lang="ru-RU" dirty="0">
            <a:solidFill>
              <a:srgbClr val="FF0000"/>
            </a:solidFill>
          </a:endParaRPr>
        </a:p>
      </dgm:t>
    </dgm:pt>
    <dgm:pt modelId="{8F9E482A-12C0-4B0B-ADFF-665B939614F7}" type="parTrans" cxnId="{F152EE6B-939D-4FD6-9BCE-FCD221E225F8}">
      <dgm:prSet/>
      <dgm:spPr/>
      <dgm:t>
        <a:bodyPr/>
        <a:lstStyle/>
        <a:p>
          <a:endParaRPr lang="ru-RU"/>
        </a:p>
      </dgm:t>
    </dgm:pt>
    <dgm:pt modelId="{3E5253FC-6AE5-4ABD-8F36-34EA0A349A3F}" type="sibTrans" cxnId="{F152EE6B-939D-4FD6-9BCE-FCD221E225F8}">
      <dgm:prSet/>
      <dgm:spPr/>
      <dgm:t>
        <a:bodyPr/>
        <a:lstStyle/>
        <a:p>
          <a:endParaRPr lang="ru-RU"/>
        </a:p>
      </dgm:t>
    </dgm:pt>
    <dgm:pt modelId="{25937195-F782-451B-AC93-DDC927D8015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Директор департамента экономики        и финансов</a:t>
          </a:r>
          <a:endParaRPr lang="ru-RU" sz="1800" dirty="0"/>
        </a:p>
      </dgm:t>
    </dgm:pt>
    <dgm:pt modelId="{03375C33-859C-485A-AF9D-3F719068CE38}" type="parTrans" cxnId="{53921CD9-6198-4D82-A2CD-E009BB549B7E}">
      <dgm:prSet/>
      <dgm:spPr/>
      <dgm:t>
        <a:bodyPr/>
        <a:lstStyle/>
        <a:p>
          <a:endParaRPr lang="ru-RU"/>
        </a:p>
      </dgm:t>
    </dgm:pt>
    <dgm:pt modelId="{B80E658B-D432-4610-8BD8-6BE0CC618ABA}" type="sibTrans" cxnId="{53921CD9-6198-4D82-A2CD-E009BB549B7E}">
      <dgm:prSet/>
      <dgm:spPr/>
      <dgm:t>
        <a:bodyPr/>
        <a:lstStyle/>
        <a:p>
          <a:endParaRPr lang="ru-RU"/>
        </a:p>
      </dgm:t>
    </dgm:pt>
    <dgm:pt modelId="{7DDCE189-BCB9-40A4-B568-15ABE883A642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1С</a:t>
          </a:r>
          <a:endParaRPr lang="ru-RU" dirty="0">
            <a:solidFill>
              <a:srgbClr val="FF0000"/>
            </a:solidFill>
          </a:endParaRPr>
        </a:p>
      </dgm:t>
    </dgm:pt>
    <dgm:pt modelId="{EDDF1203-0E09-4F25-8AB8-403904863745}" type="parTrans" cxnId="{2AA9EFA4-0113-4417-B618-20193AF1FCBA}">
      <dgm:prSet/>
      <dgm:spPr/>
      <dgm:t>
        <a:bodyPr/>
        <a:lstStyle/>
        <a:p>
          <a:endParaRPr lang="ru-RU"/>
        </a:p>
      </dgm:t>
    </dgm:pt>
    <dgm:pt modelId="{E700B35C-5472-4320-A377-F22333B5AE6B}" type="sibTrans" cxnId="{2AA9EFA4-0113-4417-B618-20193AF1FCBA}">
      <dgm:prSet/>
      <dgm:spPr/>
      <dgm:t>
        <a:bodyPr/>
        <a:lstStyle/>
        <a:p>
          <a:endParaRPr lang="ru-RU"/>
        </a:p>
      </dgm:t>
    </dgm:pt>
    <dgm:pt modelId="{4A075C6D-FC6C-40E5-A4BE-D3276F3EAB9E}">
      <dgm:prSet phldrT="[Текст]" custT="1"/>
      <dgm:spPr/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Промежуточное согласование                                               с курирующим проректором конкретного направления Например: Захарьин К.Н., Реводько А.В., Барышев Р.А. и др.</a:t>
          </a:r>
          <a:endParaRPr lang="ru-RU" sz="1300" dirty="0"/>
        </a:p>
      </dgm:t>
    </dgm:pt>
    <dgm:pt modelId="{944920FA-FA33-4D32-94EE-A55E0F5CA9A7}" type="parTrans" cxnId="{B893A8A4-02AA-4222-81F3-9460BEFD2201}">
      <dgm:prSet/>
      <dgm:spPr/>
      <dgm:t>
        <a:bodyPr/>
        <a:lstStyle/>
        <a:p>
          <a:endParaRPr lang="ru-RU"/>
        </a:p>
      </dgm:t>
    </dgm:pt>
    <dgm:pt modelId="{0FD096EF-8059-4EB8-8F63-C0F4D81B19B6}" type="sibTrans" cxnId="{B893A8A4-02AA-4222-81F3-9460BEFD2201}">
      <dgm:prSet/>
      <dgm:spPr/>
      <dgm:t>
        <a:bodyPr/>
        <a:lstStyle/>
        <a:p>
          <a:endParaRPr lang="ru-RU"/>
        </a:p>
      </dgm:t>
    </dgm:pt>
    <dgm:pt modelId="{CAAFA05F-858D-468B-B7D7-1C8B6F1EBDB1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1С</a:t>
          </a:r>
          <a:endParaRPr lang="ru-RU" dirty="0">
            <a:solidFill>
              <a:srgbClr val="FF0000"/>
            </a:solidFill>
          </a:endParaRPr>
        </a:p>
      </dgm:t>
    </dgm:pt>
    <dgm:pt modelId="{352538D7-F6E8-4271-9A12-046E9694DDE1}" type="parTrans" cxnId="{0CB2C297-C313-491C-A25E-1A2BEEF5DB49}">
      <dgm:prSet/>
      <dgm:spPr/>
      <dgm:t>
        <a:bodyPr/>
        <a:lstStyle/>
        <a:p>
          <a:endParaRPr lang="ru-RU"/>
        </a:p>
      </dgm:t>
    </dgm:pt>
    <dgm:pt modelId="{7290D087-1EC8-4B44-A43E-20E914008F7D}" type="sibTrans" cxnId="{0CB2C297-C313-491C-A25E-1A2BEEF5DB49}">
      <dgm:prSet/>
      <dgm:spPr/>
      <dgm:t>
        <a:bodyPr/>
        <a:lstStyle/>
        <a:p>
          <a:endParaRPr lang="ru-RU"/>
        </a:p>
      </dgm:t>
    </dgm:pt>
    <dgm:pt modelId="{B2F3E0BC-2FD3-40D9-9E03-E0674945FD9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Курирующий проректор                  (на закупки             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100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1800" dirty="0"/>
        </a:p>
      </dgm:t>
    </dgm:pt>
    <dgm:pt modelId="{BCE4E32C-2740-4AAF-B7C2-4FD4498D56FA}" type="sibTrans" cxnId="{4AEA73DB-EF30-48E2-A45E-9483E04F6CE1}">
      <dgm:prSet/>
      <dgm:spPr/>
      <dgm:t>
        <a:bodyPr/>
        <a:lstStyle/>
        <a:p>
          <a:endParaRPr lang="ru-RU"/>
        </a:p>
      </dgm:t>
    </dgm:pt>
    <dgm:pt modelId="{6B31F4A7-886F-43F3-A071-1E22C941530D}" type="parTrans" cxnId="{4AEA73DB-EF30-48E2-A45E-9483E04F6CE1}">
      <dgm:prSet/>
      <dgm:spPr/>
      <dgm:t>
        <a:bodyPr/>
        <a:lstStyle/>
        <a:p>
          <a:endParaRPr lang="ru-RU"/>
        </a:p>
      </dgm:t>
    </dgm:pt>
    <dgm:pt modelId="{973C46AD-800C-4F9F-BAAB-3F2FFB9397E2}" type="pres">
      <dgm:prSet presAssocID="{ED687CFC-94CE-4E57-80C8-04E05793AC4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9D316A-7F0A-435B-9C85-41911E34C124}" type="pres">
      <dgm:prSet presAssocID="{ED687CFC-94CE-4E57-80C8-04E05793AC4D}" presName="cycle" presStyleCnt="0"/>
      <dgm:spPr/>
    </dgm:pt>
    <dgm:pt modelId="{70A67412-FC42-4024-9699-379417703479}" type="pres">
      <dgm:prSet presAssocID="{ED687CFC-94CE-4E57-80C8-04E05793AC4D}" presName="centerShape" presStyleCnt="0"/>
      <dgm:spPr/>
    </dgm:pt>
    <dgm:pt modelId="{1787BFEC-A8D2-4342-9324-DDE674CCE3CE}" type="pres">
      <dgm:prSet presAssocID="{ED687CFC-94CE-4E57-80C8-04E05793AC4D}" presName="connSite" presStyleLbl="node1" presStyleIdx="0" presStyleCnt="4"/>
      <dgm:spPr/>
    </dgm:pt>
    <dgm:pt modelId="{F9C2F8D1-082E-426A-8208-9F09529CC573}" type="pres">
      <dgm:prSet presAssocID="{ED687CFC-94CE-4E57-80C8-04E05793AC4D}" presName="visible" presStyleLbl="node1" presStyleIdx="0" presStyleCnt="4" custScaleX="142742" custScaleY="141750" custLinFactNeighborX="-14613" custLinFactNeighborY="-265"/>
      <dgm:spPr>
        <a:solidFill>
          <a:srgbClr val="FFFF99"/>
        </a:solidFill>
        <a:ln>
          <a:gradFill>
            <a:gsLst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endParaRPr lang="ru-RU"/>
        </a:p>
      </dgm:t>
    </dgm:pt>
    <dgm:pt modelId="{EEB600F4-0877-47AE-B709-849B28A5919C}" type="pres">
      <dgm:prSet presAssocID="{8F9E482A-12C0-4B0B-ADFF-665B939614F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839DE40-0E51-4703-A1C7-D0188A8F8929}" type="pres">
      <dgm:prSet presAssocID="{143F00A3-A246-4F45-A6CB-3E4EBCC44E32}" presName="node" presStyleCnt="0"/>
      <dgm:spPr/>
    </dgm:pt>
    <dgm:pt modelId="{13839FC8-2BFE-40B9-B41E-0E3DB1E00744}" type="pres">
      <dgm:prSet presAssocID="{143F00A3-A246-4F45-A6CB-3E4EBCC44E3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D1B2F-C487-4C6F-9A17-FE43BD8E8299}" type="pres">
      <dgm:prSet presAssocID="{143F00A3-A246-4F45-A6CB-3E4EBCC44E3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DD9FE-AB8A-4385-BAB6-50E823D3BA16}" type="pres">
      <dgm:prSet presAssocID="{EDDF1203-0E09-4F25-8AB8-403904863745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0E664EC-11BB-466F-B83C-6EA317C8F675}" type="pres">
      <dgm:prSet presAssocID="{7DDCE189-BCB9-40A4-B568-15ABE883A642}" presName="node" presStyleCnt="0"/>
      <dgm:spPr/>
    </dgm:pt>
    <dgm:pt modelId="{A63A8500-65E3-4329-9573-9332E2A50E32}" type="pres">
      <dgm:prSet presAssocID="{7DDCE189-BCB9-40A4-B568-15ABE883A642}" presName="parentNode" presStyleLbl="node1" presStyleIdx="2" presStyleCnt="4" custLinFactNeighborX="5312" custLinFactNeighborY="8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EC91A-F0F3-418D-B71A-F933FAA34266}" type="pres">
      <dgm:prSet presAssocID="{7DDCE189-BCB9-40A4-B568-15ABE883A64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78AED-C71B-49F6-8300-7BDCD01736E0}" type="pres">
      <dgm:prSet presAssocID="{352538D7-F6E8-4271-9A12-046E9694DDE1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636800C-9796-4530-B1E7-A7A172DDEDD4}" type="pres">
      <dgm:prSet presAssocID="{CAAFA05F-858D-468B-B7D7-1C8B6F1EBDB1}" presName="node" presStyleCnt="0"/>
      <dgm:spPr/>
    </dgm:pt>
    <dgm:pt modelId="{158707EE-761C-461E-8D29-6B615F3D466C}" type="pres">
      <dgm:prSet presAssocID="{CAAFA05F-858D-468B-B7D7-1C8B6F1EBDB1}" presName="parentNode" presStyleLbl="node1" presStyleIdx="3" presStyleCnt="4" custLinFactNeighborX="904" custLinFactNeighborY="111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236AC-8D69-4646-931D-CBBA48152522}" type="pres">
      <dgm:prSet presAssocID="{CAAFA05F-858D-468B-B7D7-1C8B6F1EBDB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F41AD-70C5-48AD-8966-7C376E00B574}" type="presOf" srcId="{352538D7-F6E8-4271-9A12-046E9694DDE1}" destId="{83278AED-C71B-49F6-8300-7BDCD01736E0}" srcOrd="0" destOrd="0" presId="urn:microsoft.com/office/officeart/2005/8/layout/radial2"/>
    <dgm:cxn modelId="{64075379-6A34-4376-B7BD-12B4ABCD7EEA}" type="presOf" srcId="{EDDF1203-0E09-4F25-8AB8-403904863745}" destId="{17FDD9FE-AB8A-4385-BAB6-50E823D3BA16}" srcOrd="0" destOrd="0" presId="urn:microsoft.com/office/officeart/2005/8/layout/radial2"/>
    <dgm:cxn modelId="{EFE0926C-5743-443D-988C-ECFBFA91E7AA}" type="presOf" srcId="{7DDCE189-BCB9-40A4-B568-15ABE883A642}" destId="{A63A8500-65E3-4329-9573-9332E2A50E32}" srcOrd="0" destOrd="0" presId="urn:microsoft.com/office/officeart/2005/8/layout/radial2"/>
    <dgm:cxn modelId="{BC3852A2-75EC-4AAC-A6EF-22AE44F65E8C}" type="presOf" srcId="{4A075C6D-FC6C-40E5-A4BE-D3276F3EAB9E}" destId="{F83EC91A-F0F3-418D-B71A-F933FAA34266}" srcOrd="0" destOrd="0" presId="urn:microsoft.com/office/officeart/2005/8/layout/radial2"/>
    <dgm:cxn modelId="{F152EE6B-939D-4FD6-9BCE-FCD221E225F8}" srcId="{ED687CFC-94CE-4E57-80C8-04E05793AC4D}" destId="{143F00A3-A246-4F45-A6CB-3E4EBCC44E32}" srcOrd="0" destOrd="0" parTransId="{8F9E482A-12C0-4B0B-ADFF-665B939614F7}" sibTransId="{3E5253FC-6AE5-4ABD-8F36-34EA0A349A3F}"/>
    <dgm:cxn modelId="{AF9E5585-DDB6-40D3-85A3-55D13FA2A2D7}" type="presOf" srcId="{143F00A3-A246-4F45-A6CB-3E4EBCC44E32}" destId="{13839FC8-2BFE-40B9-B41E-0E3DB1E00744}" srcOrd="0" destOrd="0" presId="urn:microsoft.com/office/officeart/2005/8/layout/radial2"/>
    <dgm:cxn modelId="{B893A8A4-02AA-4222-81F3-9460BEFD2201}" srcId="{7DDCE189-BCB9-40A4-B568-15ABE883A642}" destId="{4A075C6D-FC6C-40E5-A4BE-D3276F3EAB9E}" srcOrd="0" destOrd="0" parTransId="{944920FA-FA33-4D32-94EE-A55E0F5CA9A7}" sibTransId="{0FD096EF-8059-4EB8-8F63-C0F4D81B19B6}"/>
    <dgm:cxn modelId="{9CAA141F-103B-43D8-82C1-608C331464AC}" type="presOf" srcId="{25937195-F782-451B-AC93-DDC927D80153}" destId="{741D1B2F-C487-4C6F-9A17-FE43BD8E8299}" srcOrd="0" destOrd="0" presId="urn:microsoft.com/office/officeart/2005/8/layout/radial2"/>
    <dgm:cxn modelId="{2AA9EFA4-0113-4417-B618-20193AF1FCBA}" srcId="{ED687CFC-94CE-4E57-80C8-04E05793AC4D}" destId="{7DDCE189-BCB9-40A4-B568-15ABE883A642}" srcOrd="1" destOrd="0" parTransId="{EDDF1203-0E09-4F25-8AB8-403904863745}" sibTransId="{E700B35C-5472-4320-A377-F22333B5AE6B}"/>
    <dgm:cxn modelId="{4AEA73DB-EF30-48E2-A45E-9483E04F6CE1}" srcId="{CAAFA05F-858D-468B-B7D7-1C8B6F1EBDB1}" destId="{B2F3E0BC-2FD3-40D9-9E03-E0674945FD98}" srcOrd="0" destOrd="0" parTransId="{6B31F4A7-886F-43F3-A071-1E22C941530D}" sibTransId="{BCE4E32C-2740-4AAF-B7C2-4FD4498D56FA}"/>
    <dgm:cxn modelId="{D24FEEC4-A33E-4EC6-A5D8-34048FDDFAD7}" type="presOf" srcId="{B2F3E0BC-2FD3-40D9-9E03-E0674945FD98}" destId="{FD2236AC-8D69-4646-931D-CBBA48152522}" srcOrd="0" destOrd="0" presId="urn:microsoft.com/office/officeart/2005/8/layout/radial2"/>
    <dgm:cxn modelId="{0CB2C297-C313-491C-A25E-1A2BEEF5DB49}" srcId="{ED687CFC-94CE-4E57-80C8-04E05793AC4D}" destId="{CAAFA05F-858D-468B-B7D7-1C8B6F1EBDB1}" srcOrd="2" destOrd="0" parTransId="{352538D7-F6E8-4271-9A12-046E9694DDE1}" sibTransId="{7290D087-1EC8-4B44-A43E-20E914008F7D}"/>
    <dgm:cxn modelId="{ABC51059-8231-4EA5-8ABE-E5DD71B77748}" type="presOf" srcId="{CAAFA05F-858D-468B-B7D7-1C8B6F1EBDB1}" destId="{158707EE-761C-461E-8D29-6B615F3D466C}" srcOrd="0" destOrd="0" presId="urn:microsoft.com/office/officeart/2005/8/layout/radial2"/>
    <dgm:cxn modelId="{5A9193AA-3F7C-4007-9448-CAE9FD923FBC}" type="presOf" srcId="{8F9E482A-12C0-4B0B-ADFF-665B939614F7}" destId="{EEB600F4-0877-47AE-B709-849B28A5919C}" srcOrd="0" destOrd="0" presId="urn:microsoft.com/office/officeart/2005/8/layout/radial2"/>
    <dgm:cxn modelId="{85998E2A-5474-4A89-AA06-351C095BF135}" type="presOf" srcId="{ED687CFC-94CE-4E57-80C8-04E05793AC4D}" destId="{973C46AD-800C-4F9F-BAAB-3F2FFB9397E2}" srcOrd="0" destOrd="0" presId="urn:microsoft.com/office/officeart/2005/8/layout/radial2"/>
    <dgm:cxn modelId="{53921CD9-6198-4D82-A2CD-E009BB549B7E}" srcId="{143F00A3-A246-4F45-A6CB-3E4EBCC44E32}" destId="{25937195-F782-451B-AC93-DDC927D80153}" srcOrd="0" destOrd="0" parTransId="{03375C33-859C-485A-AF9D-3F719068CE38}" sibTransId="{B80E658B-D432-4610-8BD8-6BE0CC618ABA}"/>
    <dgm:cxn modelId="{73492F5B-D222-4FCA-A97F-F5B5A4690B46}" type="presParOf" srcId="{973C46AD-800C-4F9F-BAAB-3F2FFB9397E2}" destId="{E99D316A-7F0A-435B-9C85-41911E34C124}" srcOrd="0" destOrd="0" presId="urn:microsoft.com/office/officeart/2005/8/layout/radial2"/>
    <dgm:cxn modelId="{27AA95CA-692F-42BF-9003-B793376D8B38}" type="presParOf" srcId="{E99D316A-7F0A-435B-9C85-41911E34C124}" destId="{70A67412-FC42-4024-9699-379417703479}" srcOrd="0" destOrd="0" presId="urn:microsoft.com/office/officeart/2005/8/layout/radial2"/>
    <dgm:cxn modelId="{8558C158-D033-4340-8428-734BAE704090}" type="presParOf" srcId="{70A67412-FC42-4024-9699-379417703479}" destId="{1787BFEC-A8D2-4342-9324-DDE674CCE3CE}" srcOrd="0" destOrd="0" presId="urn:microsoft.com/office/officeart/2005/8/layout/radial2"/>
    <dgm:cxn modelId="{0ABFAF2D-11AB-4DE1-B55A-30892B689096}" type="presParOf" srcId="{70A67412-FC42-4024-9699-379417703479}" destId="{F9C2F8D1-082E-426A-8208-9F09529CC573}" srcOrd="1" destOrd="0" presId="urn:microsoft.com/office/officeart/2005/8/layout/radial2"/>
    <dgm:cxn modelId="{04EBB0B9-9C56-4321-9EE7-37705013A201}" type="presParOf" srcId="{E99D316A-7F0A-435B-9C85-41911E34C124}" destId="{EEB600F4-0877-47AE-B709-849B28A5919C}" srcOrd="1" destOrd="0" presId="urn:microsoft.com/office/officeart/2005/8/layout/radial2"/>
    <dgm:cxn modelId="{8D8C2F64-B134-455E-82DB-512DDEA39C63}" type="presParOf" srcId="{E99D316A-7F0A-435B-9C85-41911E34C124}" destId="{9839DE40-0E51-4703-A1C7-D0188A8F8929}" srcOrd="2" destOrd="0" presId="urn:microsoft.com/office/officeart/2005/8/layout/radial2"/>
    <dgm:cxn modelId="{430B5E56-0AEE-4D85-9BA7-B79FB6D50FE8}" type="presParOf" srcId="{9839DE40-0E51-4703-A1C7-D0188A8F8929}" destId="{13839FC8-2BFE-40B9-B41E-0E3DB1E00744}" srcOrd="0" destOrd="0" presId="urn:microsoft.com/office/officeart/2005/8/layout/radial2"/>
    <dgm:cxn modelId="{DD526715-46BA-4D15-8241-B37793D5DF60}" type="presParOf" srcId="{9839DE40-0E51-4703-A1C7-D0188A8F8929}" destId="{741D1B2F-C487-4C6F-9A17-FE43BD8E8299}" srcOrd="1" destOrd="0" presId="urn:microsoft.com/office/officeart/2005/8/layout/radial2"/>
    <dgm:cxn modelId="{54626558-3E4B-4105-BD60-80658D7AACE5}" type="presParOf" srcId="{E99D316A-7F0A-435B-9C85-41911E34C124}" destId="{17FDD9FE-AB8A-4385-BAB6-50E823D3BA16}" srcOrd="3" destOrd="0" presId="urn:microsoft.com/office/officeart/2005/8/layout/radial2"/>
    <dgm:cxn modelId="{37A43A0F-63DC-4BBC-9F8B-FB8C63E59E29}" type="presParOf" srcId="{E99D316A-7F0A-435B-9C85-41911E34C124}" destId="{90E664EC-11BB-466F-B83C-6EA317C8F675}" srcOrd="4" destOrd="0" presId="urn:microsoft.com/office/officeart/2005/8/layout/radial2"/>
    <dgm:cxn modelId="{FEF5CCB7-901B-4686-B78A-B6C602B932B8}" type="presParOf" srcId="{90E664EC-11BB-466F-B83C-6EA317C8F675}" destId="{A63A8500-65E3-4329-9573-9332E2A50E32}" srcOrd="0" destOrd="0" presId="urn:microsoft.com/office/officeart/2005/8/layout/radial2"/>
    <dgm:cxn modelId="{9DD2E693-5C37-4F1E-B244-BE3A50FF8443}" type="presParOf" srcId="{90E664EC-11BB-466F-B83C-6EA317C8F675}" destId="{F83EC91A-F0F3-418D-B71A-F933FAA34266}" srcOrd="1" destOrd="0" presId="urn:microsoft.com/office/officeart/2005/8/layout/radial2"/>
    <dgm:cxn modelId="{0AC669C0-9285-40BA-AAA1-73588BC66888}" type="presParOf" srcId="{E99D316A-7F0A-435B-9C85-41911E34C124}" destId="{83278AED-C71B-49F6-8300-7BDCD01736E0}" srcOrd="5" destOrd="0" presId="urn:microsoft.com/office/officeart/2005/8/layout/radial2"/>
    <dgm:cxn modelId="{277D90DA-9C12-44FD-A70C-E8B30F5A6BB6}" type="presParOf" srcId="{E99D316A-7F0A-435B-9C85-41911E34C124}" destId="{7636800C-9796-4530-B1E7-A7A172DDEDD4}" srcOrd="6" destOrd="0" presId="urn:microsoft.com/office/officeart/2005/8/layout/radial2"/>
    <dgm:cxn modelId="{9DE33824-5651-4C7C-B905-ADD7B2813666}" type="presParOf" srcId="{7636800C-9796-4530-B1E7-A7A172DDEDD4}" destId="{158707EE-761C-461E-8D29-6B615F3D466C}" srcOrd="0" destOrd="0" presId="urn:microsoft.com/office/officeart/2005/8/layout/radial2"/>
    <dgm:cxn modelId="{E2782463-6845-460E-A60D-C443BFEAC3CC}" type="presParOf" srcId="{7636800C-9796-4530-B1E7-A7A172DDEDD4}" destId="{FD2236AC-8D69-4646-931D-CBBA48152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61627-43EA-4B33-A26A-8AC18123C726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23E9C8-2192-477A-A874-32A7B9F5521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УЛиРЗ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838DA-3397-4595-9BAC-2C3FB6190B31}" type="parTrans" cxnId="{CDE12F98-46DA-4C97-95DB-04875392255C}">
      <dgm:prSet/>
      <dgm:spPr/>
      <dgm:t>
        <a:bodyPr/>
        <a:lstStyle/>
        <a:p>
          <a:endParaRPr lang="ru-RU"/>
        </a:p>
      </dgm:t>
    </dgm:pt>
    <dgm:pt modelId="{EC3975AE-9C65-497D-BA72-F4047BE18427}" type="sibTrans" cxnId="{CDE12F98-46DA-4C97-95DB-04875392255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EEDEE-4A19-4F4B-A96F-FA60CEA2E72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ООЗ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2DB5C-E476-4E7E-9D81-985DF60D86DE}" type="parTrans" cxnId="{32C9E61D-BFE0-4F27-BC07-B1B0F6CB41F3}">
      <dgm:prSet/>
      <dgm:spPr/>
      <dgm:t>
        <a:bodyPr/>
        <a:lstStyle/>
        <a:p>
          <a:endParaRPr lang="ru-RU"/>
        </a:p>
      </dgm:t>
    </dgm:pt>
    <dgm:pt modelId="{1E475836-9D62-4DCC-9B23-5EC519DCF9AD}" type="sibTrans" cxnId="{32C9E61D-BFE0-4F27-BC07-B1B0F6CB41F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4BFD5-A1AC-46EC-891A-AA6EEDC7FBF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СЗ ≤ 100 т.р. (ЕП)  и                                    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т.р. (ЕП + КС)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396A9-26B5-4BD5-8BAD-17AD661F4585}" type="parTrans" cxnId="{BCE25CBA-23CC-4994-AA36-43146EBD05D9}">
      <dgm:prSet/>
      <dgm:spPr/>
      <dgm:t>
        <a:bodyPr/>
        <a:lstStyle/>
        <a:p>
          <a:endParaRPr lang="ru-RU"/>
        </a:p>
      </dgm:t>
    </dgm:pt>
    <dgm:pt modelId="{E28168C3-15FB-4A04-AE8D-051E44008A48}" type="sibTrans" cxnId="{BCE25CBA-23CC-4994-AA36-43146EBD05D9}">
      <dgm:prSet/>
      <dgm:spPr/>
      <dgm:t>
        <a:bodyPr/>
        <a:lstStyle/>
        <a:p>
          <a:endParaRPr lang="ru-RU"/>
        </a:p>
      </dgm:t>
    </dgm:pt>
    <dgm:pt modelId="{BF222244-F0FB-4095-BDE8-30C363514EA8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E74E4-8B09-401C-BB9F-D1886F185BBA}" type="parTrans" cxnId="{AFB59385-106A-435F-86E6-1BC97F5F3F46}">
      <dgm:prSet/>
      <dgm:spPr/>
      <dgm:t>
        <a:bodyPr/>
        <a:lstStyle/>
        <a:p>
          <a:endParaRPr lang="ru-RU"/>
        </a:p>
      </dgm:t>
    </dgm:pt>
    <dgm:pt modelId="{2FFD4A5A-713E-4BD6-9DB0-08D04EBF2CA4}" type="sibTrans" cxnId="{AFB59385-106A-435F-86E6-1BC97F5F3F46}">
      <dgm:prSet/>
      <dgm:spPr/>
      <dgm:t>
        <a:bodyPr/>
        <a:lstStyle/>
        <a:p>
          <a:endParaRPr lang="ru-RU"/>
        </a:p>
      </dgm:t>
    </dgm:pt>
    <dgm:pt modelId="{3FC09BE0-9D55-4056-A84F-D6847CFBAD08}" type="pres">
      <dgm:prSet presAssocID="{07461627-43EA-4B33-A26A-8AC18123C7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16EFA-6CEE-416A-B40F-9A325755DF2B}" type="pres">
      <dgm:prSet presAssocID="{07461627-43EA-4B33-A26A-8AC18123C726}" presName="tSp" presStyleCnt="0"/>
      <dgm:spPr/>
    </dgm:pt>
    <dgm:pt modelId="{2BC6F6A9-9141-4B8E-B38C-6D56D2E7B7FE}" type="pres">
      <dgm:prSet presAssocID="{07461627-43EA-4B33-A26A-8AC18123C726}" presName="bSp" presStyleCnt="0"/>
      <dgm:spPr/>
    </dgm:pt>
    <dgm:pt modelId="{8D62BC1E-DDCA-4E5B-A0D5-16B90CC66C00}" type="pres">
      <dgm:prSet presAssocID="{07461627-43EA-4B33-A26A-8AC18123C726}" presName="process" presStyleCnt="0"/>
      <dgm:spPr/>
    </dgm:pt>
    <dgm:pt modelId="{7B691CD9-EBF9-4CF8-B8F5-791CBEC06DF3}" type="pres">
      <dgm:prSet presAssocID="{BF222244-F0FB-4095-BDE8-30C363514EA8}" presName="composite1" presStyleCnt="0"/>
      <dgm:spPr/>
    </dgm:pt>
    <dgm:pt modelId="{A244F7A7-FA90-4CE3-855C-BC4E5AA94D11}" type="pres">
      <dgm:prSet presAssocID="{BF222244-F0FB-4095-BDE8-30C363514EA8}" presName="dummyNode1" presStyleLbl="node1" presStyleIdx="0" presStyleCnt="4"/>
      <dgm:spPr/>
    </dgm:pt>
    <dgm:pt modelId="{234DF8C9-69AA-4838-90AF-CD1A89EB5801}" type="pres">
      <dgm:prSet presAssocID="{BF222244-F0FB-4095-BDE8-30C363514EA8}" presName="childNode1" presStyleLbl="bgAcc1" presStyleIdx="0" presStyleCnt="4" custLinFactNeighborX="8276" custLinFactNeighborY="87942">
        <dgm:presLayoutVars>
          <dgm:bulletEnabled val="1"/>
        </dgm:presLayoutVars>
      </dgm:prSet>
      <dgm:spPr/>
    </dgm:pt>
    <dgm:pt modelId="{4A6822C2-AA89-4681-9E0C-5F18DD8CE9A8}" type="pres">
      <dgm:prSet presAssocID="{BF222244-F0FB-4095-BDE8-30C363514EA8}" presName="childNode1tx" presStyleLbl="bgAcc1" presStyleIdx="0" presStyleCnt="4">
        <dgm:presLayoutVars>
          <dgm:bulletEnabled val="1"/>
        </dgm:presLayoutVars>
      </dgm:prSet>
      <dgm:spPr/>
    </dgm:pt>
    <dgm:pt modelId="{D7A99C22-3296-44D2-A285-03C9485201DB}" type="pres">
      <dgm:prSet presAssocID="{BF222244-F0FB-4095-BDE8-30C363514EA8}" presName="parentNode1" presStyleLbl="node1" presStyleIdx="0" presStyleCnt="4" custLinFactY="100000" custLinFactNeighborX="34062" custLinFactNeighborY="1110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A19F4-3E56-4319-9DC9-F3841720CC16}" type="pres">
      <dgm:prSet presAssocID="{BF222244-F0FB-4095-BDE8-30C363514EA8}" presName="connSite1" presStyleCnt="0"/>
      <dgm:spPr/>
    </dgm:pt>
    <dgm:pt modelId="{BE3D8D58-C9E9-4430-9CE1-EC5141E95E8A}" type="pres">
      <dgm:prSet presAssocID="{2FFD4A5A-713E-4BD6-9DB0-08D04EBF2CA4}" presName="Name9" presStyleLbl="sibTrans2D1" presStyleIdx="0" presStyleCnt="3" custAng="5400000" custLinFactY="-26488" custLinFactNeighborX="-2491" custLinFactNeighborY="-100000"/>
      <dgm:spPr/>
      <dgm:t>
        <a:bodyPr/>
        <a:lstStyle/>
        <a:p>
          <a:endParaRPr lang="ru-RU"/>
        </a:p>
      </dgm:t>
    </dgm:pt>
    <dgm:pt modelId="{F8AE4806-9A22-4A43-8B00-AFBE039BB461}" type="pres">
      <dgm:prSet presAssocID="{5723E9C8-2192-477A-A874-32A7B9F55218}" presName="composite2" presStyleCnt="0"/>
      <dgm:spPr/>
    </dgm:pt>
    <dgm:pt modelId="{B77EA472-7BF5-4B38-BBC5-72C6464C9F07}" type="pres">
      <dgm:prSet presAssocID="{5723E9C8-2192-477A-A874-32A7B9F55218}" presName="dummyNode2" presStyleLbl="node1" presStyleIdx="0" presStyleCnt="4"/>
      <dgm:spPr/>
    </dgm:pt>
    <dgm:pt modelId="{F67BB5AA-30AA-4555-BA57-2F1F541AEB0A}" type="pres">
      <dgm:prSet presAssocID="{5723E9C8-2192-477A-A874-32A7B9F55218}" presName="childNode2" presStyleLbl="bgAcc1" presStyleIdx="1" presStyleCnt="4" custScaleX="121628" custScaleY="136151" custLinFactNeighborX="2461" custLinFactNeighborY="2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BB12D-7E1A-4B37-901D-B68D15704947}" type="pres">
      <dgm:prSet presAssocID="{5723E9C8-2192-477A-A874-32A7B9F5521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1FCC0-9AEF-4E38-A3CA-4A8CD2100CDC}" type="pres">
      <dgm:prSet presAssocID="{5723E9C8-2192-477A-A874-32A7B9F55218}" presName="parentNode2" presStyleLbl="node1" presStyleIdx="1" presStyleCnt="4" custLinFactNeighborX="1894" custLinFactNeighborY="-37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FDAE5-861F-4E13-AACF-41BAA9B88D53}" type="pres">
      <dgm:prSet presAssocID="{5723E9C8-2192-477A-A874-32A7B9F55218}" presName="connSite2" presStyleCnt="0"/>
      <dgm:spPr/>
    </dgm:pt>
    <dgm:pt modelId="{FA2368B8-2603-4278-911C-10AFF80B47F4}" type="pres">
      <dgm:prSet presAssocID="{EC3975AE-9C65-497D-BA72-F4047BE18427}" presName="Name18" presStyleLbl="sibTrans2D1" presStyleIdx="1" presStyleCnt="3" custAng="298388"/>
      <dgm:spPr/>
      <dgm:t>
        <a:bodyPr/>
        <a:lstStyle/>
        <a:p>
          <a:endParaRPr lang="ru-RU"/>
        </a:p>
      </dgm:t>
    </dgm:pt>
    <dgm:pt modelId="{7B7178A3-3EA1-44ED-A8B5-C5100D3133BD}" type="pres">
      <dgm:prSet presAssocID="{849EEDEE-4A19-4F4B-A96F-FA60CEA2E72B}" presName="composite1" presStyleCnt="0"/>
      <dgm:spPr/>
    </dgm:pt>
    <dgm:pt modelId="{4C161BF5-E8D0-42E8-9F7A-749BD5440DC4}" type="pres">
      <dgm:prSet presAssocID="{849EEDEE-4A19-4F4B-A96F-FA60CEA2E72B}" presName="dummyNode1" presStyleLbl="node1" presStyleIdx="1" presStyleCnt="4"/>
      <dgm:spPr/>
    </dgm:pt>
    <dgm:pt modelId="{A4C41998-B970-4FFD-B848-65382EC08984}" type="pres">
      <dgm:prSet presAssocID="{849EEDEE-4A19-4F4B-A96F-FA60CEA2E72B}" presName="childNode1" presStyleLbl="bgAcc1" presStyleIdx="2" presStyleCnt="4">
        <dgm:presLayoutVars>
          <dgm:bulletEnabled val="1"/>
        </dgm:presLayoutVars>
      </dgm:prSet>
      <dgm:spPr/>
    </dgm:pt>
    <dgm:pt modelId="{0BE99660-C965-49A2-A478-1B9F01D31584}" type="pres">
      <dgm:prSet presAssocID="{849EEDEE-4A19-4F4B-A96F-FA60CEA2E72B}" presName="childNode1tx" presStyleLbl="bgAcc1" presStyleIdx="2" presStyleCnt="4">
        <dgm:presLayoutVars>
          <dgm:bulletEnabled val="1"/>
        </dgm:presLayoutVars>
      </dgm:prSet>
      <dgm:spPr/>
    </dgm:pt>
    <dgm:pt modelId="{E40A9FEC-4D8D-4429-A713-FB6F5A65ED02}" type="pres">
      <dgm:prSet presAssocID="{849EEDEE-4A19-4F4B-A96F-FA60CEA2E72B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967DF-0603-4FF6-A873-E35DD9AF9D1D}" type="pres">
      <dgm:prSet presAssocID="{849EEDEE-4A19-4F4B-A96F-FA60CEA2E72B}" presName="connSite1" presStyleCnt="0"/>
      <dgm:spPr/>
    </dgm:pt>
    <dgm:pt modelId="{21295565-E20F-49A5-B94D-BC21905A5AE6}" type="pres">
      <dgm:prSet presAssocID="{1E475836-9D62-4DCC-9B23-5EC519DCF9AD}" presName="Name9" presStyleLbl="sibTrans2D1" presStyleIdx="2" presStyleCnt="3" custAng="21349657" custLinFactNeighborX="15366" custLinFactNeighborY="-1100"/>
      <dgm:spPr/>
      <dgm:t>
        <a:bodyPr/>
        <a:lstStyle/>
        <a:p>
          <a:endParaRPr lang="ru-RU"/>
        </a:p>
      </dgm:t>
    </dgm:pt>
    <dgm:pt modelId="{C64E679B-44C2-4BEA-9961-096AD41AECC1}" type="pres">
      <dgm:prSet presAssocID="{4984BFD5-A1AC-46EC-891A-AA6EEDC7FBF6}" presName="composite2" presStyleCnt="0"/>
      <dgm:spPr/>
    </dgm:pt>
    <dgm:pt modelId="{0BB63FCE-F613-47C0-8B4E-F98A45DF940A}" type="pres">
      <dgm:prSet presAssocID="{4984BFD5-A1AC-46EC-891A-AA6EEDC7FBF6}" presName="dummyNode2" presStyleLbl="node1" presStyleIdx="2" presStyleCnt="4"/>
      <dgm:spPr/>
    </dgm:pt>
    <dgm:pt modelId="{AA680BE8-39DE-4063-8588-941E0BD4B9D2}" type="pres">
      <dgm:prSet presAssocID="{4984BFD5-A1AC-46EC-891A-AA6EEDC7FBF6}" presName="childNode2" presStyleLbl="bgAcc1" presStyleIdx="3" presStyleCnt="4" custScaleX="137616" custScaleY="125812">
        <dgm:presLayoutVars>
          <dgm:bulletEnabled val="1"/>
        </dgm:presLayoutVars>
      </dgm:prSet>
      <dgm:spPr/>
    </dgm:pt>
    <dgm:pt modelId="{9826BE3B-BC0A-4E77-B9E2-A25922FE3737}" type="pres">
      <dgm:prSet presAssocID="{4984BFD5-A1AC-46EC-891A-AA6EEDC7FBF6}" presName="childNode2tx" presStyleLbl="bgAcc1" presStyleIdx="3" presStyleCnt="4">
        <dgm:presLayoutVars>
          <dgm:bulletEnabled val="1"/>
        </dgm:presLayoutVars>
      </dgm:prSet>
      <dgm:spPr/>
    </dgm:pt>
    <dgm:pt modelId="{23D3FBC8-601F-4978-B992-19CDA41C538C}" type="pres">
      <dgm:prSet presAssocID="{4984BFD5-A1AC-46EC-891A-AA6EEDC7FBF6}" presName="parentNode2" presStyleLbl="node1" presStyleIdx="3" presStyleCnt="4" custLinFactNeighborX="1365" custLinFactNeighborY="-371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80249-2B45-4965-AAE2-8D32299EC8D2}" type="pres">
      <dgm:prSet presAssocID="{4984BFD5-A1AC-46EC-891A-AA6EEDC7FBF6}" presName="connSite2" presStyleCnt="0"/>
      <dgm:spPr/>
    </dgm:pt>
  </dgm:ptLst>
  <dgm:cxnLst>
    <dgm:cxn modelId="{BCE25CBA-23CC-4994-AA36-43146EBD05D9}" srcId="{07461627-43EA-4B33-A26A-8AC18123C726}" destId="{4984BFD5-A1AC-46EC-891A-AA6EEDC7FBF6}" srcOrd="3" destOrd="0" parTransId="{388396A9-26B5-4BD5-8BAD-17AD661F4585}" sibTransId="{E28168C3-15FB-4A04-AE8D-051E44008A48}"/>
    <dgm:cxn modelId="{BB45F09D-32E0-42CF-86B4-74FA01994596}" type="presOf" srcId="{07461627-43EA-4B33-A26A-8AC18123C726}" destId="{3FC09BE0-9D55-4056-A84F-D6847CFBAD08}" srcOrd="0" destOrd="0" presId="urn:microsoft.com/office/officeart/2005/8/layout/hProcess4"/>
    <dgm:cxn modelId="{CDE12F98-46DA-4C97-95DB-04875392255C}" srcId="{07461627-43EA-4B33-A26A-8AC18123C726}" destId="{5723E9C8-2192-477A-A874-32A7B9F55218}" srcOrd="1" destOrd="0" parTransId="{4D6838DA-3397-4595-9BAC-2C3FB6190B31}" sibTransId="{EC3975AE-9C65-497D-BA72-F4047BE18427}"/>
    <dgm:cxn modelId="{B0EB8896-CF94-4913-90EE-E4BE820826B9}" type="presOf" srcId="{849EEDEE-4A19-4F4B-A96F-FA60CEA2E72B}" destId="{E40A9FEC-4D8D-4429-A713-FB6F5A65ED02}" srcOrd="0" destOrd="0" presId="urn:microsoft.com/office/officeart/2005/8/layout/hProcess4"/>
    <dgm:cxn modelId="{6FA03E7F-1942-4661-986B-D3BCEC1B16E7}" type="presOf" srcId="{5723E9C8-2192-477A-A874-32A7B9F55218}" destId="{BC61FCC0-9AEF-4E38-A3CA-4A8CD2100CDC}" srcOrd="0" destOrd="0" presId="urn:microsoft.com/office/officeart/2005/8/layout/hProcess4"/>
    <dgm:cxn modelId="{32C9E61D-BFE0-4F27-BC07-B1B0F6CB41F3}" srcId="{07461627-43EA-4B33-A26A-8AC18123C726}" destId="{849EEDEE-4A19-4F4B-A96F-FA60CEA2E72B}" srcOrd="2" destOrd="0" parTransId="{65D2DB5C-E476-4E7E-9D81-985DF60D86DE}" sibTransId="{1E475836-9D62-4DCC-9B23-5EC519DCF9AD}"/>
    <dgm:cxn modelId="{CFB8D64B-508B-476F-B42B-3301EB489DD1}" type="presOf" srcId="{EC3975AE-9C65-497D-BA72-F4047BE18427}" destId="{FA2368B8-2603-4278-911C-10AFF80B47F4}" srcOrd="0" destOrd="0" presId="urn:microsoft.com/office/officeart/2005/8/layout/hProcess4"/>
    <dgm:cxn modelId="{AFB59385-106A-435F-86E6-1BC97F5F3F46}" srcId="{07461627-43EA-4B33-A26A-8AC18123C726}" destId="{BF222244-F0FB-4095-BDE8-30C363514EA8}" srcOrd="0" destOrd="0" parTransId="{BC3E74E4-8B09-401C-BB9F-D1886F185BBA}" sibTransId="{2FFD4A5A-713E-4BD6-9DB0-08D04EBF2CA4}"/>
    <dgm:cxn modelId="{9CB46BAB-9975-4E99-82FA-140D9F0D69DE}" type="presOf" srcId="{4984BFD5-A1AC-46EC-891A-AA6EEDC7FBF6}" destId="{23D3FBC8-601F-4978-B992-19CDA41C538C}" srcOrd="0" destOrd="0" presId="urn:microsoft.com/office/officeart/2005/8/layout/hProcess4"/>
    <dgm:cxn modelId="{CFEFCBEB-0805-48B1-976E-CA2C52D93CF4}" type="presOf" srcId="{BF222244-F0FB-4095-BDE8-30C363514EA8}" destId="{D7A99C22-3296-44D2-A285-03C9485201DB}" srcOrd="0" destOrd="0" presId="urn:microsoft.com/office/officeart/2005/8/layout/hProcess4"/>
    <dgm:cxn modelId="{E72E4E86-F246-4AF3-BFD8-A4BFDC03DA5E}" type="presOf" srcId="{2FFD4A5A-713E-4BD6-9DB0-08D04EBF2CA4}" destId="{BE3D8D58-C9E9-4430-9CE1-EC5141E95E8A}" srcOrd="0" destOrd="0" presId="urn:microsoft.com/office/officeart/2005/8/layout/hProcess4"/>
    <dgm:cxn modelId="{64DD90C9-1946-4700-8F4D-6824AE1CE870}" type="presOf" srcId="{1E475836-9D62-4DCC-9B23-5EC519DCF9AD}" destId="{21295565-E20F-49A5-B94D-BC21905A5AE6}" srcOrd="0" destOrd="0" presId="urn:microsoft.com/office/officeart/2005/8/layout/hProcess4"/>
    <dgm:cxn modelId="{14CE1173-8323-4488-8F2C-424361022120}" type="presParOf" srcId="{3FC09BE0-9D55-4056-A84F-D6847CFBAD08}" destId="{6A416EFA-6CEE-416A-B40F-9A325755DF2B}" srcOrd="0" destOrd="0" presId="urn:microsoft.com/office/officeart/2005/8/layout/hProcess4"/>
    <dgm:cxn modelId="{3B36548D-9225-45C4-A1EE-63904E8B8C97}" type="presParOf" srcId="{3FC09BE0-9D55-4056-A84F-D6847CFBAD08}" destId="{2BC6F6A9-9141-4B8E-B38C-6D56D2E7B7FE}" srcOrd="1" destOrd="0" presId="urn:microsoft.com/office/officeart/2005/8/layout/hProcess4"/>
    <dgm:cxn modelId="{A18A2546-71C9-42C5-A748-E6CD57F41231}" type="presParOf" srcId="{3FC09BE0-9D55-4056-A84F-D6847CFBAD08}" destId="{8D62BC1E-DDCA-4E5B-A0D5-16B90CC66C00}" srcOrd="2" destOrd="0" presId="urn:microsoft.com/office/officeart/2005/8/layout/hProcess4"/>
    <dgm:cxn modelId="{F5AD7EA7-EDB6-4488-95BA-FD25DF4A27FB}" type="presParOf" srcId="{8D62BC1E-DDCA-4E5B-A0D5-16B90CC66C00}" destId="{7B691CD9-EBF9-4CF8-B8F5-791CBEC06DF3}" srcOrd="0" destOrd="0" presId="urn:microsoft.com/office/officeart/2005/8/layout/hProcess4"/>
    <dgm:cxn modelId="{2F2DBB1D-9CCA-4D78-87FE-BFD8E3E59449}" type="presParOf" srcId="{7B691CD9-EBF9-4CF8-B8F5-791CBEC06DF3}" destId="{A244F7A7-FA90-4CE3-855C-BC4E5AA94D11}" srcOrd="0" destOrd="0" presId="urn:microsoft.com/office/officeart/2005/8/layout/hProcess4"/>
    <dgm:cxn modelId="{13581201-87FF-4929-9BDE-80E4EE4CC147}" type="presParOf" srcId="{7B691CD9-EBF9-4CF8-B8F5-791CBEC06DF3}" destId="{234DF8C9-69AA-4838-90AF-CD1A89EB5801}" srcOrd="1" destOrd="0" presId="urn:microsoft.com/office/officeart/2005/8/layout/hProcess4"/>
    <dgm:cxn modelId="{829D3222-7B99-4FB7-AAA7-B96DAABCC5E4}" type="presParOf" srcId="{7B691CD9-EBF9-4CF8-B8F5-791CBEC06DF3}" destId="{4A6822C2-AA89-4681-9E0C-5F18DD8CE9A8}" srcOrd="2" destOrd="0" presId="urn:microsoft.com/office/officeart/2005/8/layout/hProcess4"/>
    <dgm:cxn modelId="{C77C0B62-E465-4B5F-9802-F48CA5062329}" type="presParOf" srcId="{7B691CD9-EBF9-4CF8-B8F5-791CBEC06DF3}" destId="{D7A99C22-3296-44D2-A285-03C9485201DB}" srcOrd="3" destOrd="0" presId="urn:microsoft.com/office/officeart/2005/8/layout/hProcess4"/>
    <dgm:cxn modelId="{F95EF9C3-2578-4DCB-B977-30382E9DE4EA}" type="presParOf" srcId="{7B691CD9-EBF9-4CF8-B8F5-791CBEC06DF3}" destId="{654A19F4-3E56-4319-9DC9-F3841720CC16}" srcOrd="4" destOrd="0" presId="urn:microsoft.com/office/officeart/2005/8/layout/hProcess4"/>
    <dgm:cxn modelId="{FAA52975-E0E7-4586-B323-E63BE5513882}" type="presParOf" srcId="{8D62BC1E-DDCA-4E5B-A0D5-16B90CC66C00}" destId="{BE3D8D58-C9E9-4430-9CE1-EC5141E95E8A}" srcOrd="1" destOrd="0" presId="urn:microsoft.com/office/officeart/2005/8/layout/hProcess4"/>
    <dgm:cxn modelId="{46E21E90-8BE5-4566-8A2B-0183E43567A7}" type="presParOf" srcId="{8D62BC1E-DDCA-4E5B-A0D5-16B90CC66C00}" destId="{F8AE4806-9A22-4A43-8B00-AFBE039BB461}" srcOrd="2" destOrd="0" presId="urn:microsoft.com/office/officeart/2005/8/layout/hProcess4"/>
    <dgm:cxn modelId="{8B4BDB62-092F-4048-8100-4BEE0C5F7BFA}" type="presParOf" srcId="{F8AE4806-9A22-4A43-8B00-AFBE039BB461}" destId="{B77EA472-7BF5-4B38-BBC5-72C6464C9F07}" srcOrd="0" destOrd="0" presId="urn:microsoft.com/office/officeart/2005/8/layout/hProcess4"/>
    <dgm:cxn modelId="{10855D43-CA52-40AB-ABEF-73E203C689E2}" type="presParOf" srcId="{F8AE4806-9A22-4A43-8B00-AFBE039BB461}" destId="{F67BB5AA-30AA-4555-BA57-2F1F541AEB0A}" srcOrd="1" destOrd="0" presId="urn:microsoft.com/office/officeart/2005/8/layout/hProcess4"/>
    <dgm:cxn modelId="{162FC450-3D1F-482F-AE08-B3A4E2A18C41}" type="presParOf" srcId="{F8AE4806-9A22-4A43-8B00-AFBE039BB461}" destId="{A47BB12D-7E1A-4B37-901D-B68D15704947}" srcOrd="2" destOrd="0" presId="urn:microsoft.com/office/officeart/2005/8/layout/hProcess4"/>
    <dgm:cxn modelId="{95D3C0DA-7899-4ACD-BAA1-F8916E2AB723}" type="presParOf" srcId="{F8AE4806-9A22-4A43-8B00-AFBE039BB461}" destId="{BC61FCC0-9AEF-4E38-A3CA-4A8CD2100CDC}" srcOrd="3" destOrd="0" presId="urn:microsoft.com/office/officeart/2005/8/layout/hProcess4"/>
    <dgm:cxn modelId="{93757F11-141A-4D05-BCA5-F3B6C6C57442}" type="presParOf" srcId="{F8AE4806-9A22-4A43-8B00-AFBE039BB461}" destId="{D81FDAE5-861F-4E13-AACF-41BAA9B88D53}" srcOrd="4" destOrd="0" presId="urn:microsoft.com/office/officeart/2005/8/layout/hProcess4"/>
    <dgm:cxn modelId="{93A8C4E9-9909-4DC7-B0AA-C0FED13EDD8C}" type="presParOf" srcId="{8D62BC1E-DDCA-4E5B-A0D5-16B90CC66C00}" destId="{FA2368B8-2603-4278-911C-10AFF80B47F4}" srcOrd="3" destOrd="0" presId="urn:microsoft.com/office/officeart/2005/8/layout/hProcess4"/>
    <dgm:cxn modelId="{5F7727D6-55D9-439F-BB1E-FC9681A7F1C1}" type="presParOf" srcId="{8D62BC1E-DDCA-4E5B-A0D5-16B90CC66C00}" destId="{7B7178A3-3EA1-44ED-A8B5-C5100D3133BD}" srcOrd="4" destOrd="0" presId="urn:microsoft.com/office/officeart/2005/8/layout/hProcess4"/>
    <dgm:cxn modelId="{A1825097-4114-44EA-B5B5-EDC39C81288A}" type="presParOf" srcId="{7B7178A3-3EA1-44ED-A8B5-C5100D3133BD}" destId="{4C161BF5-E8D0-42E8-9F7A-749BD5440DC4}" srcOrd="0" destOrd="0" presId="urn:microsoft.com/office/officeart/2005/8/layout/hProcess4"/>
    <dgm:cxn modelId="{DCECC4F8-68DC-4DCE-9FF7-DC0A8ACAD6DA}" type="presParOf" srcId="{7B7178A3-3EA1-44ED-A8B5-C5100D3133BD}" destId="{A4C41998-B970-4FFD-B848-65382EC08984}" srcOrd="1" destOrd="0" presId="urn:microsoft.com/office/officeart/2005/8/layout/hProcess4"/>
    <dgm:cxn modelId="{CB28520D-5EBA-4C58-9DB1-B46DD9428486}" type="presParOf" srcId="{7B7178A3-3EA1-44ED-A8B5-C5100D3133BD}" destId="{0BE99660-C965-49A2-A478-1B9F01D31584}" srcOrd="2" destOrd="0" presId="urn:microsoft.com/office/officeart/2005/8/layout/hProcess4"/>
    <dgm:cxn modelId="{A957CA96-04E2-4F83-901C-DF1EC3F2C5DE}" type="presParOf" srcId="{7B7178A3-3EA1-44ED-A8B5-C5100D3133BD}" destId="{E40A9FEC-4D8D-4429-A713-FB6F5A65ED02}" srcOrd="3" destOrd="0" presId="urn:microsoft.com/office/officeart/2005/8/layout/hProcess4"/>
    <dgm:cxn modelId="{274C13ED-FA21-4ACF-A4F6-049888B5CD51}" type="presParOf" srcId="{7B7178A3-3EA1-44ED-A8B5-C5100D3133BD}" destId="{922967DF-0603-4FF6-A873-E35DD9AF9D1D}" srcOrd="4" destOrd="0" presId="urn:microsoft.com/office/officeart/2005/8/layout/hProcess4"/>
    <dgm:cxn modelId="{6075CD53-5982-4B8C-8B9B-262747F20802}" type="presParOf" srcId="{8D62BC1E-DDCA-4E5B-A0D5-16B90CC66C00}" destId="{21295565-E20F-49A5-B94D-BC21905A5AE6}" srcOrd="5" destOrd="0" presId="urn:microsoft.com/office/officeart/2005/8/layout/hProcess4"/>
    <dgm:cxn modelId="{6C05A904-49BE-455D-ABC8-04E06F792700}" type="presParOf" srcId="{8D62BC1E-DDCA-4E5B-A0D5-16B90CC66C00}" destId="{C64E679B-44C2-4BEA-9961-096AD41AECC1}" srcOrd="6" destOrd="0" presId="urn:microsoft.com/office/officeart/2005/8/layout/hProcess4"/>
    <dgm:cxn modelId="{441EBB5F-DD96-405C-A7A5-6B212115EA41}" type="presParOf" srcId="{C64E679B-44C2-4BEA-9961-096AD41AECC1}" destId="{0BB63FCE-F613-47C0-8B4E-F98A45DF940A}" srcOrd="0" destOrd="0" presId="urn:microsoft.com/office/officeart/2005/8/layout/hProcess4"/>
    <dgm:cxn modelId="{07122124-8BB6-46F7-8AA9-6B5FBEEB4D37}" type="presParOf" srcId="{C64E679B-44C2-4BEA-9961-096AD41AECC1}" destId="{AA680BE8-39DE-4063-8588-941E0BD4B9D2}" srcOrd="1" destOrd="0" presId="urn:microsoft.com/office/officeart/2005/8/layout/hProcess4"/>
    <dgm:cxn modelId="{568C5EF9-0466-4335-A075-C53FE0AFB71E}" type="presParOf" srcId="{C64E679B-44C2-4BEA-9961-096AD41AECC1}" destId="{9826BE3B-BC0A-4E77-B9E2-A25922FE3737}" srcOrd="2" destOrd="0" presId="urn:microsoft.com/office/officeart/2005/8/layout/hProcess4"/>
    <dgm:cxn modelId="{924A8F05-AF12-4AFD-830D-AF5AD0739A54}" type="presParOf" srcId="{C64E679B-44C2-4BEA-9961-096AD41AECC1}" destId="{23D3FBC8-601F-4978-B992-19CDA41C538C}" srcOrd="3" destOrd="0" presId="urn:microsoft.com/office/officeart/2005/8/layout/hProcess4"/>
    <dgm:cxn modelId="{6AA63E4B-5315-4FF9-9C9C-837D6E3BDBC1}" type="presParOf" srcId="{C64E679B-44C2-4BEA-9961-096AD41AECC1}" destId="{3B180249-2B45-4965-AAE2-8D32299EC8D2}" srcOrd="4" destOrd="0" presId="urn:microsoft.com/office/officeart/2005/8/layout/hProcess4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8925B8-6625-4DE1-9076-3439C50BA7E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226A79-296B-46F3-9C2C-6D1DD578BCE5}">
      <dgm:prSet phldrT="[Текст]"/>
      <dgm:spPr/>
      <dgm:t>
        <a:bodyPr/>
        <a:lstStyle/>
        <a:p>
          <a:r>
            <a:rPr lang="ru-RU" dirty="0" smtClean="0">
              <a:latin typeface="Impact" panose="020B0806030902050204" pitchFamily="34" charset="0"/>
            </a:rPr>
            <a:t>ЕП – 5 рабочих дней</a:t>
          </a:r>
          <a:endParaRPr lang="ru-RU" dirty="0">
            <a:latin typeface="Impact" panose="020B0806030902050204" pitchFamily="34" charset="0"/>
          </a:endParaRPr>
        </a:p>
      </dgm:t>
    </dgm:pt>
    <dgm:pt modelId="{46C62B42-7098-4017-A599-92E438D68BEC}" type="parTrans" cxnId="{04316611-7681-43B7-8A20-FDBE57ED84EC}">
      <dgm:prSet/>
      <dgm:spPr/>
      <dgm:t>
        <a:bodyPr/>
        <a:lstStyle/>
        <a:p>
          <a:endParaRPr lang="ru-RU"/>
        </a:p>
      </dgm:t>
    </dgm:pt>
    <dgm:pt modelId="{E692D19D-3C5C-4328-AB49-DB865B05C59E}" type="sibTrans" cxnId="{04316611-7681-43B7-8A20-FDBE57ED84EC}">
      <dgm:prSet/>
      <dgm:spPr/>
      <dgm:t>
        <a:bodyPr/>
        <a:lstStyle/>
        <a:p>
          <a:endParaRPr lang="ru-RU"/>
        </a:p>
      </dgm:t>
    </dgm:pt>
    <dgm:pt modelId="{75D1C5FD-3B09-4A73-AEFF-B5C99CE919AD}">
      <dgm:prSet phldrT="[Текст]"/>
      <dgm:spPr/>
      <dgm:t>
        <a:bodyPr/>
        <a:lstStyle/>
        <a:p>
          <a:r>
            <a:rPr lang="ru-RU" dirty="0" smtClean="0">
              <a:latin typeface="Impact" panose="020B0806030902050204" pitchFamily="34" charset="0"/>
            </a:rPr>
            <a:t>Ау – 30 дней</a:t>
          </a:r>
          <a:endParaRPr lang="ru-RU" dirty="0">
            <a:latin typeface="Impact" panose="020B0806030902050204" pitchFamily="34" charset="0"/>
          </a:endParaRPr>
        </a:p>
      </dgm:t>
    </dgm:pt>
    <dgm:pt modelId="{B58093D8-1C5F-44D8-BE24-3F0CF4B10D58}" type="parTrans" cxnId="{A33FFB6F-FAAD-4943-82BB-A205D6FA82C6}">
      <dgm:prSet/>
      <dgm:spPr/>
      <dgm:t>
        <a:bodyPr/>
        <a:lstStyle/>
        <a:p>
          <a:endParaRPr lang="ru-RU"/>
        </a:p>
      </dgm:t>
    </dgm:pt>
    <dgm:pt modelId="{77B3E60B-8ECB-48AC-A000-3C281476FE65}" type="sibTrans" cxnId="{A33FFB6F-FAAD-4943-82BB-A205D6FA82C6}">
      <dgm:prSet/>
      <dgm:spPr/>
      <dgm:t>
        <a:bodyPr/>
        <a:lstStyle/>
        <a:p>
          <a:endParaRPr lang="ru-RU"/>
        </a:p>
      </dgm:t>
    </dgm:pt>
    <dgm:pt modelId="{4F31952A-FF67-4743-8D3C-2CB16C0460E5}">
      <dgm:prSet phldrT="[Текст]"/>
      <dgm:spPr/>
      <dgm:t>
        <a:bodyPr/>
        <a:lstStyle/>
        <a:p>
          <a:r>
            <a:rPr lang="ru-RU" dirty="0" err="1" smtClean="0">
              <a:latin typeface="Impact" panose="020B0806030902050204" pitchFamily="34" charset="0"/>
            </a:rPr>
            <a:t>Кн</a:t>
          </a:r>
          <a:r>
            <a:rPr lang="ru-RU" dirty="0" smtClean="0">
              <a:latin typeface="Impact" panose="020B0806030902050204" pitchFamily="34" charset="0"/>
            </a:rPr>
            <a:t> – 40 дней</a:t>
          </a:r>
          <a:endParaRPr lang="ru-RU" dirty="0">
            <a:latin typeface="Impact" panose="020B0806030902050204" pitchFamily="34" charset="0"/>
          </a:endParaRPr>
        </a:p>
      </dgm:t>
    </dgm:pt>
    <dgm:pt modelId="{E3AE953A-3E7D-43EC-9660-B78C3EA16124}" type="parTrans" cxnId="{A326E0D9-6953-4043-9868-240FA3E1D1E6}">
      <dgm:prSet/>
      <dgm:spPr/>
      <dgm:t>
        <a:bodyPr/>
        <a:lstStyle/>
        <a:p>
          <a:endParaRPr lang="ru-RU"/>
        </a:p>
      </dgm:t>
    </dgm:pt>
    <dgm:pt modelId="{033C07AB-685F-4BFD-9E51-A736259DAC92}" type="sibTrans" cxnId="{A326E0D9-6953-4043-9868-240FA3E1D1E6}">
      <dgm:prSet/>
      <dgm:spPr/>
      <dgm:t>
        <a:bodyPr/>
        <a:lstStyle/>
        <a:p>
          <a:endParaRPr lang="ru-RU"/>
        </a:p>
      </dgm:t>
    </dgm:pt>
    <dgm:pt modelId="{18FDF210-A780-4792-AFE3-60DF45C6CCF8}">
      <dgm:prSet phldrT="[Текст]"/>
      <dgm:spPr/>
      <dgm:t>
        <a:bodyPr/>
        <a:lstStyle/>
        <a:p>
          <a:r>
            <a:rPr lang="ru-RU" dirty="0" smtClean="0">
              <a:latin typeface="Impact" panose="020B0806030902050204" pitchFamily="34" charset="0"/>
            </a:rPr>
            <a:t>ЗКт– 21 день</a:t>
          </a:r>
          <a:endParaRPr lang="ru-RU" dirty="0">
            <a:latin typeface="Impact" panose="020B0806030902050204" pitchFamily="34" charset="0"/>
          </a:endParaRPr>
        </a:p>
      </dgm:t>
    </dgm:pt>
    <dgm:pt modelId="{504A70CE-5646-4216-A5CE-7634324CFAAA}" type="parTrans" cxnId="{F51BE429-6578-4822-B568-64E53487BECC}">
      <dgm:prSet/>
      <dgm:spPr/>
      <dgm:t>
        <a:bodyPr/>
        <a:lstStyle/>
        <a:p>
          <a:endParaRPr lang="ru-RU"/>
        </a:p>
      </dgm:t>
    </dgm:pt>
    <dgm:pt modelId="{A3B67823-C05B-4CF6-AB78-037A4D7DC402}" type="sibTrans" cxnId="{F51BE429-6578-4822-B568-64E53487BECC}">
      <dgm:prSet/>
      <dgm:spPr/>
      <dgm:t>
        <a:bodyPr/>
        <a:lstStyle/>
        <a:p>
          <a:endParaRPr lang="ru-RU"/>
        </a:p>
      </dgm:t>
    </dgm:pt>
    <dgm:pt modelId="{CE5EABB3-18C5-44A9-94DB-9B7E692EC3DC}">
      <dgm:prSet/>
      <dgm:spPr/>
      <dgm:t>
        <a:bodyPr/>
        <a:lstStyle/>
        <a:p>
          <a:r>
            <a:rPr lang="ru-RU" dirty="0" smtClean="0">
              <a:latin typeface="Impact" panose="020B0806030902050204" pitchFamily="34" charset="0"/>
            </a:rPr>
            <a:t>ЭМ – 5 рабочих дней</a:t>
          </a:r>
          <a:endParaRPr lang="ru-RU" dirty="0"/>
        </a:p>
      </dgm:t>
    </dgm:pt>
    <dgm:pt modelId="{8C1D6B18-1BC0-4DAA-A575-A3A662AA948E}" type="parTrans" cxnId="{62B7FE2E-EFC5-4FAF-A09B-3621A00D17B2}">
      <dgm:prSet/>
      <dgm:spPr/>
      <dgm:t>
        <a:bodyPr/>
        <a:lstStyle/>
        <a:p>
          <a:endParaRPr lang="ru-RU"/>
        </a:p>
      </dgm:t>
    </dgm:pt>
    <dgm:pt modelId="{FD9EC4F9-3562-4E5C-861A-1721D7BE9467}" type="sibTrans" cxnId="{62B7FE2E-EFC5-4FAF-A09B-3621A00D17B2}">
      <dgm:prSet/>
      <dgm:spPr/>
      <dgm:t>
        <a:bodyPr/>
        <a:lstStyle/>
        <a:p>
          <a:endParaRPr lang="ru-RU"/>
        </a:p>
      </dgm:t>
    </dgm:pt>
    <dgm:pt modelId="{BE87D677-7B8A-41BA-8AAE-779D2AE28F97}" type="pres">
      <dgm:prSet presAssocID="{A88925B8-6625-4DE1-9076-3439C50BA7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1AD6E-2756-4703-A8D6-84CDBBC82650}" type="pres">
      <dgm:prSet presAssocID="{BA226A79-296B-46F3-9C2C-6D1DD578BCE5}" presName="parentLin" presStyleCnt="0"/>
      <dgm:spPr/>
    </dgm:pt>
    <dgm:pt modelId="{A359BBCA-1CFF-4AA0-8690-4D48E4669B55}" type="pres">
      <dgm:prSet presAssocID="{BA226A79-296B-46F3-9C2C-6D1DD578BCE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C339028-94B3-46FA-BDB1-353BE9AFD241}" type="pres">
      <dgm:prSet presAssocID="{BA226A79-296B-46F3-9C2C-6D1DD578BCE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F0584-EE67-4EA0-B406-B7103B826423}" type="pres">
      <dgm:prSet presAssocID="{BA226A79-296B-46F3-9C2C-6D1DD578BCE5}" presName="negativeSpace" presStyleCnt="0"/>
      <dgm:spPr/>
    </dgm:pt>
    <dgm:pt modelId="{A82C8A9E-7523-4D84-993A-DD798A0E5FC5}" type="pres">
      <dgm:prSet presAssocID="{BA226A79-296B-46F3-9C2C-6D1DD578BCE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74103-0821-492A-8C7E-D71468E0EC84}" type="pres">
      <dgm:prSet presAssocID="{E692D19D-3C5C-4328-AB49-DB865B05C59E}" presName="spaceBetweenRectangles" presStyleCnt="0"/>
      <dgm:spPr/>
    </dgm:pt>
    <dgm:pt modelId="{0AD8ECFD-0728-4DF1-9008-6314482CB074}" type="pres">
      <dgm:prSet presAssocID="{CE5EABB3-18C5-44A9-94DB-9B7E692EC3DC}" presName="parentLin" presStyleCnt="0"/>
      <dgm:spPr/>
    </dgm:pt>
    <dgm:pt modelId="{83EF2CF5-F8B9-482A-A7B4-4DBAB5C73256}" type="pres">
      <dgm:prSet presAssocID="{CE5EABB3-18C5-44A9-94DB-9B7E692EC3D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A56BCFB-B7D3-4281-9E59-550102D13B86}" type="pres">
      <dgm:prSet presAssocID="{CE5EABB3-18C5-44A9-94DB-9B7E692EC3D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07EEE-746D-4AA3-854F-6F9F8BBC65F8}" type="pres">
      <dgm:prSet presAssocID="{CE5EABB3-18C5-44A9-94DB-9B7E692EC3DC}" presName="negativeSpace" presStyleCnt="0"/>
      <dgm:spPr/>
    </dgm:pt>
    <dgm:pt modelId="{C90806B0-43B7-49ED-ACAC-B4B30D930D5F}" type="pres">
      <dgm:prSet presAssocID="{CE5EABB3-18C5-44A9-94DB-9B7E692EC3DC}" presName="childText" presStyleLbl="conFgAcc1" presStyleIdx="1" presStyleCnt="5">
        <dgm:presLayoutVars>
          <dgm:bulletEnabled val="1"/>
        </dgm:presLayoutVars>
      </dgm:prSet>
      <dgm:spPr/>
    </dgm:pt>
    <dgm:pt modelId="{44C3B4E8-333B-4BAE-BB71-58ED0E2941E3}" type="pres">
      <dgm:prSet presAssocID="{FD9EC4F9-3562-4E5C-861A-1721D7BE9467}" presName="spaceBetweenRectangles" presStyleCnt="0"/>
      <dgm:spPr/>
    </dgm:pt>
    <dgm:pt modelId="{C2AE6197-2D8F-46AA-A6E1-F4A944139CB1}" type="pres">
      <dgm:prSet presAssocID="{18FDF210-A780-4792-AFE3-60DF45C6CCF8}" presName="parentLin" presStyleCnt="0"/>
      <dgm:spPr/>
    </dgm:pt>
    <dgm:pt modelId="{623A6490-30B6-4154-AAA8-1373511DA268}" type="pres">
      <dgm:prSet presAssocID="{18FDF210-A780-4792-AFE3-60DF45C6CCF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8D97B90-4D1E-4EFD-ADF0-233D3474CBBC}" type="pres">
      <dgm:prSet presAssocID="{18FDF210-A780-4792-AFE3-60DF45C6CCF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A5071-3D0D-47D8-9EDA-45DE7AFB30C3}" type="pres">
      <dgm:prSet presAssocID="{18FDF210-A780-4792-AFE3-60DF45C6CCF8}" presName="negativeSpace" presStyleCnt="0"/>
      <dgm:spPr/>
    </dgm:pt>
    <dgm:pt modelId="{30CB7B6D-085F-43A2-A43E-7C8A2DA22D02}" type="pres">
      <dgm:prSet presAssocID="{18FDF210-A780-4792-AFE3-60DF45C6CCF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1547B-BBEE-41CE-840E-FA48A521075F}" type="pres">
      <dgm:prSet presAssocID="{A3B67823-C05B-4CF6-AB78-037A4D7DC402}" presName="spaceBetweenRectangles" presStyleCnt="0"/>
      <dgm:spPr/>
    </dgm:pt>
    <dgm:pt modelId="{A7EACCD4-C788-4185-BCF9-2B474BCD258B}" type="pres">
      <dgm:prSet presAssocID="{75D1C5FD-3B09-4A73-AEFF-B5C99CE919AD}" presName="parentLin" presStyleCnt="0"/>
      <dgm:spPr/>
    </dgm:pt>
    <dgm:pt modelId="{FDCD64F3-AECF-417D-B6E0-4627DED699E9}" type="pres">
      <dgm:prSet presAssocID="{75D1C5FD-3B09-4A73-AEFF-B5C99CE919A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7FD82AB-B01F-4296-BA6F-A8514C1D332B}" type="pres">
      <dgm:prSet presAssocID="{75D1C5FD-3B09-4A73-AEFF-B5C99CE919A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095D7-55E8-424A-BDC3-7CCE985C2A71}" type="pres">
      <dgm:prSet presAssocID="{75D1C5FD-3B09-4A73-AEFF-B5C99CE919AD}" presName="negativeSpace" presStyleCnt="0"/>
      <dgm:spPr/>
    </dgm:pt>
    <dgm:pt modelId="{CF5B7868-5960-402D-915F-3FD20C2D9250}" type="pres">
      <dgm:prSet presAssocID="{75D1C5FD-3B09-4A73-AEFF-B5C99CE919AD}" presName="childText" presStyleLbl="conFgAcc1" presStyleIdx="3" presStyleCnt="5">
        <dgm:presLayoutVars>
          <dgm:bulletEnabled val="1"/>
        </dgm:presLayoutVars>
      </dgm:prSet>
      <dgm:spPr/>
    </dgm:pt>
    <dgm:pt modelId="{CAA67624-3B58-46E7-A11F-961639A1B176}" type="pres">
      <dgm:prSet presAssocID="{77B3E60B-8ECB-48AC-A000-3C281476FE65}" presName="spaceBetweenRectangles" presStyleCnt="0"/>
      <dgm:spPr/>
    </dgm:pt>
    <dgm:pt modelId="{00B5FF65-8906-4F08-B9B5-121BA6276A95}" type="pres">
      <dgm:prSet presAssocID="{4F31952A-FF67-4743-8D3C-2CB16C0460E5}" presName="parentLin" presStyleCnt="0"/>
      <dgm:spPr/>
    </dgm:pt>
    <dgm:pt modelId="{7F6C8CF7-CB70-4BC3-860D-CC8E9385E6B6}" type="pres">
      <dgm:prSet presAssocID="{4F31952A-FF67-4743-8D3C-2CB16C0460E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F5AD954-E0D9-4368-B53C-CD0AD552FE13}" type="pres">
      <dgm:prSet presAssocID="{4F31952A-FF67-4743-8D3C-2CB16C0460E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8AD6B-C09F-432B-95FC-EB9E73CD24AD}" type="pres">
      <dgm:prSet presAssocID="{4F31952A-FF67-4743-8D3C-2CB16C0460E5}" presName="negativeSpace" presStyleCnt="0"/>
      <dgm:spPr/>
    </dgm:pt>
    <dgm:pt modelId="{883A5236-2EC6-4A22-9B63-BF15DA7E8184}" type="pres">
      <dgm:prSet presAssocID="{4F31952A-FF67-4743-8D3C-2CB16C0460E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F58B459-67E4-4698-90B3-070C8700AE27}" type="presOf" srcId="{CE5EABB3-18C5-44A9-94DB-9B7E692EC3DC}" destId="{0A56BCFB-B7D3-4281-9E59-550102D13B86}" srcOrd="1" destOrd="0" presId="urn:microsoft.com/office/officeart/2005/8/layout/list1"/>
    <dgm:cxn modelId="{5E99B86D-0259-4A63-A9EE-F31A7CF7F9A3}" type="presOf" srcId="{A88925B8-6625-4DE1-9076-3439C50BA7E6}" destId="{BE87D677-7B8A-41BA-8AAE-779D2AE28F97}" srcOrd="0" destOrd="0" presId="urn:microsoft.com/office/officeart/2005/8/layout/list1"/>
    <dgm:cxn modelId="{F51BE429-6578-4822-B568-64E53487BECC}" srcId="{A88925B8-6625-4DE1-9076-3439C50BA7E6}" destId="{18FDF210-A780-4792-AFE3-60DF45C6CCF8}" srcOrd="2" destOrd="0" parTransId="{504A70CE-5646-4216-A5CE-7634324CFAAA}" sibTransId="{A3B67823-C05B-4CF6-AB78-037A4D7DC402}"/>
    <dgm:cxn modelId="{A326E0D9-6953-4043-9868-240FA3E1D1E6}" srcId="{A88925B8-6625-4DE1-9076-3439C50BA7E6}" destId="{4F31952A-FF67-4743-8D3C-2CB16C0460E5}" srcOrd="4" destOrd="0" parTransId="{E3AE953A-3E7D-43EC-9660-B78C3EA16124}" sibTransId="{033C07AB-685F-4BFD-9E51-A736259DAC92}"/>
    <dgm:cxn modelId="{35BBACE6-2A49-42B4-BC6C-15316798B4E8}" type="presOf" srcId="{18FDF210-A780-4792-AFE3-60DF45C6CCF8}" destId="{F8D97B90-4D1E-4EFD-ADF0-233D3474CBBC}" srcOrd="1" destOrd="0" presId="urn:microsoft.com/office/officeart/2005/8/layout/list1"/>
    <dgm:cxn modelId="{17E5EC6B-F6CC-4A17-902A-436859A6C54B}" type="presOf" srcId="{CE5EABB3-18C5-44A9-94DB-9B7E692EC3DC}" destId="{83EF2CF5-F8B9-482A-A7B4-4DBAB5C73256}" srcOrd="0" destOrd="0" presId="urn:microsoft.com/office/officeart/2005/8/layout/list1"/>
    <dgm:cxn modelId="{EFC63743-7EDB-4AB6-BB8C-33FE443BE7F0}" type="presOf" srcId="{BA226A79-296B-46F3-9C2C-6D1DD578BCE5}" destId="{AC339028-94B3-46FA-BDB1-353BE9AFD241}" srcOrd="1" destOrd="0" presId="urn:microsoft.com/office/officeart/2005/8/layout/list1"/>
    <dgm:cxn modelId="{850A6E9B-2158-45C2-A307-EF75DE8FC6C0}" type="presOf" srcId="{75D1C5FD-3B09-4A73-AEFF-B5C99CE919AD}" destId="{FDCD64F3-AECF-417D-B6E0-4627DED699E9}" srcOrd="0" destOrd="0" presId="urn:microsoft.com/office/officeart/2005/8/layout/list1"/>
    <dgm:cxn modelId="{62B7FE2E-EFC5-4FAF-A09B-3621A00D17B2}" srcId="{A88925B8-6625-4DE1-9076-3439C50BA7E6}" destId="{CE5EABB3-18C5-44A9-94DB-9B7E692EC3DC}" srcOrd="1" destOrd="0" parTransId="{8C1D6B18-1BC0-4DAA-A575-A3A662AA948E}" sibTransId="{FD9EC4F9-3562-4E5C-861A-1721D7BE9467}"/>
    <dgm:cxn modelId="{0E44FBF0-CD77-43F7-B5E9-0ECE7CC0CC3A}" type="presOf" srcId="{BA226A79-296B-46F3-9C2C-6D1DD578BCE5}" destId="{A359BBCA-1CFF-4AA0-8690-4D48E4669B55}" srcOrd="0" destOrd="0" presId="urn:microsoft.com/office/officeart/2005/8/layout/list1"/>
    <dgm:cxn modelId="{D034FC1C-9441-4E13-BC89-2FC58A81C018}" type="presOf" srcId="{18FDF210-A780-4792-AFE3-60DF45C6CCF8}" destId="{623A6490-30B6-4154-AAA8-1373511DA268}" srcOrd="0" destOrd="0" presId="urn:microsoft.com/office/officeart/2005/8/layout/list1"/>
    <dgm:cxn modelId="{36B5E90E-99DD-4190-85AD-E18DDF4CE096}" type="presOf" srcId="{4F31952A-FF67-4743-8D3C-2CB16C0460E5}" destId="{7F6C8CF7-CB70-4BC3-860D-CC8E9385E6B6}" srcOrd="0" destOrd="0" presId="urn:microsoft.com/office/officeart/2005/8/layout/list1"/>
    <dgm:cxn modelId="{A33FFB6F-FAAD-4943-82BB-A205D6FA82C6}" srcId="{A88925B8-6625-4DE1-9076-3439C50BA7E6}" destId="{75D1C5FD-3B09-4A73-AEFF-B5C99CE919AD}" srcOrd="3" destOrd="0" parTransId="{B58093D8-1C5F-44D8-BE24-3F0CF4B10D58}" sibTransId="{77B3E60B-8ECB-48AC-A000-3C281476FE65}"/>
    <dgm:cxn modelId="{988D49E1-10DB-4090-BC58-F3469D9BCFF4}" type="presOf" srcId="{4F31952A-FF67-4743-8D3C-2CB16C0460E5}" destId="{8F5AD954-E0D9-4368-B53C-CD0AD552FE13}" srcOrd="1" destOrd="0" presId="urn:microsoft.com/office/officeart/2005/8/layout/list1"/>
    <dgm:cxn modelId="{C93EA25D-BFC6-47BB-9922-1E690C8BF2D6}" type="presOf" srcId="{75D1C5FD-3B09-4A73-AEFF-B5C99CE919AD}" destId="{67FD82AB-B01F-4296-BA6F-A8514C1D332B}" srcOrd="1" destOrd="0" presId="urn:microsoft.com/office/officeart/2005/8/layout/list1"/>
    <dgm:cxn modelId="{04316611-7681-43B7-8A20-FDBE57ED84EC}" srcId="{A88925B8-6625-4DE1-9076-3439C50BA7E6}" destId="{BA226A79-296B-46F3-9C2C-6D1DD578BCE5}" srcOrd="0" destOrd="0" parTransId="{46C62B42-7098-4017-A599-92E438D68BEC}" sibTransId="{E692D19D-3C5C-4328-AB49-DB865B05C59E}"/>
    <dgm:cxn modelId="{9BC46EB0-50EB-4726-83F6-A0ADFC3977E3}" type="presParOf" srcId="{BE87D677-7B8A-41BA-8AAE-779D2AE28F97}" destId="{EAD1AD6E-2756-4703-A8D6-84CDBBC82650}" srcOrd="0" destOrd="0" presId="urn:microsoft.com/office/officeart/2005/8/layout/list1"/>
    <dgm:cxn modelId="{230D126C-D149-4F7C-9A63-73CDAB818A70}" type="presParOf" srcId="{EAD1AD6E-2756-4703-A8D6-84CDBBC82650}" destId="{A359BBCA-1CFF-4AA0-8690-4D48E4669B55}" srcOrd="0" destOrd="0" presId="urn:microsoft.com/office/officeart/2005/8/layout/list1"/>
    <dgm:cxn modelId="{730D3901-DB14-4BF6-A154-CE3FA4E6EFDE}" type="presParOf" srcId="{EAD1AD6E-2756-4703-A8D6-84CDBBC82650}" destId="{AC339028-94B3-46FA-BDB1-353BE9AFD241}" srcOrd="1" destOrd="0" presId="urn:microsoft.com/office/officeart/2005/8/layout/list1"/>
    <dgm:cxn modelId="{B6B833BF-D73A-4F90-9AE9-A0876BBC629F}" type="presParOf" srcId="{BE87D677-7B8A-41BA-8AAE-779D2AE28F97}" destId="{DB2F0584-EE67-4EA0-B406-B7103B826423}" srcOrd="1" destOrd="0" presId="urn:microsoft.com/office/officeart/2005/8/layout/list1"/>
    <dgm:cxn modelId="{383DBDD4-4478-4B4B-8E0E-79A0DFCB8FD4}" type="presParOf" srcId="{BE87D677-7B8A-41BA-8AAE-779D2AE28F97}" destId="{A82C8A9E-7523-4D84-993A-DD798A0E5FC5}" srcOrd="2" destOrd="0" presId="urn:microsoft.com/office/officeart/2005/8/layout/list1"/>
    <dgm:cxn modelId="{65280F33-68E2-4417-AAAD-2BA08866DDAA}" type="presParOf" srcId="{BE87D677-7B8A-41BA-8AAE-779D2AE28F97}" destId="{79E74103-0821-492A-8C7E-D71468E0EC84}" srcOrd="3" destOrd="0" presId="urn:microsoft.com/office/officeart/2005/8/layout/list1"/>
    <dgm:cxn modelId="{0D4A8959-8E3A-4AE9-91F2-B9FA3E004D19}" type="presParOf" srcId="{BE87D677-7B8A-41BA-8AAE-779D2AE28F97}" destId="{0AD8ECFD-0728-4DF1-9008-6314482CB074}" srcOrd="4" destOrd="0" presId="urn:microsoft.com/office/officeart/2005/8/layout/list1"/>
    <dgm:cxn modelId="{51CF39A1-F133-469F-93E4-619133A006E2}" type="presParOf" srcId="{0AD8ECFD-0728-4DF1-9008-6314482CB074}" destId="{83EF2CF5-F8B9-482A-A7B4-4DBAB5C73256}" srcOrd="0" destOrd="0" presId="urn:microsoft.com/office/officeart/2005/8/layout/list1"/>
    <dgm:cxn modelId="{DC5A12A8-5525-4863-805F-2A03C6227BF2}" type="presParOf" srcId="{0AD8ECFD-0728-4DF1-9008-6314482CB074}" destId="{0A56BCFB-B7D3-4281-9E59-550102D13B86}" srcOrd="1" destOrd="0" presId="urn:microsoft.com/office/officeart/2005/8/layout/list1"/>
    <dgm:cxn modelId="{DD762525-0C7B-44A3-9DA0-7958862EAC83}" type="presParOf" srcId="{BE87D677-7B8A-41BA-8AAE-779D2AE28F97}" destId="{CAA07EEE-746D-4AA3-854F-6F9F8BBC65F8}" srcOrd="5" destOrd="0" presId="urn:microsoft.com/office/officeart/2005/8/layout/list1"/>
    <dgm:cxn modelId="{75D86F17-0763-4E76-B9F6-A67F74D5A843}" type="presParOf" srcId="{BE87D677-7B8A-41BA-8AAE-779D2AE28F97}" destId="{C90806B0-43B7-49ED-ACAC-B4B30D930D5F}" srcOrd="6" destOrd="0" presId="urn:microsoft.com/office/officeart/2005/8/layout/list1"/>
    <dgm:cxn modelId="{BDDAE682-8DA0-49A7-991C-22F7D7A50056}" type="presParOf" srcId="{BE87D677-7B8A-41BA-8AAE-779D2AE28F97}" destId="{44C3B4E8-333B-4BAE-BB71-58ED0E2941E3}" srcOrd="7" destOrd="0" presId="urn:microsoft.com/office/officeart/2005/8/layout/list1"/>
    <dgm:cxn modelId="{2550BF03-B750-4A6B-AC8D-0CF9AFE5D011}" type="presParOf" srcId="{BE87D677-7B8A-41BA-8AAE-779D2AE28F97}" destId="{C2AE6197-2D8F-46AA-A6E1-F4A944139CB1}" srcOrd="8" destOrd="0" presId="urn:microsoft.com/office/officeart/2005/8/layout/list1"/>
    <dgm:cxn modelId="{ED166CEA-6740-4B77-9788-850112B36562}" type="presParOf" srcId="{C2AE6197-2D8F-46AA-A6E1-F4A944139CB1}" destId="{623A6490-30B6-4154-AAA8-1373511DA268}" srcOrd="0" destOrd="0" presId="urn:microsoft.com/office/officeart/2005/8/layout/list1"/>
    <dgm:cxn modelId="{CB704B53-895D-485C-8722-46DC70A42701}" type="presParOf" srcId="{C2AE6197-2D8F-46AA-A6E1-F4A944139CB1}" destId="{F8D97B90-4D1E-4EFD-ADF0-233D3474CBBC}" srcOrd="1" destOrd="0" presId="urn:microsoft.com/office/officeart/2005/8/layout/list1"/>
    <dgm:cxn modelId="{F5A7F6FA-549C-41A6-B983-12A975E47F84}" type="presParOf" srcId="{BE87D677-7B8A-41BA-8AAE-779D2AE28F97}" destId="{ACCA5071-3D0D-47D8-9EDA-45DE7AFB30C3}" srcOrd="9" destOrd="0" presId="urn:microsoft.com/office/officeart/2005/8/layout/list1"/>
    <dgm:cxn modelId="{B75CD198-06D9-4AB3-BCF4-B7FF7F240995}" type="presParOf" srcId="{BE87D677-7B8A-41BA-8AAE-779D2AE28F97}" destId="{30CB7B6D-085F-43A2-A43E-7C8A2DA22D02}" srcOrd="10" destOrd="0" presId="urn:microsoft.com/office/officeart/2005/8/layout/list1"/>
    <dgm:cxn modelId="{A6DC597A-AF0D-43CF-8B32-5AC3AB2B830A}" type="presParOf" srcId="{BE87D677-7B8A-41BA-8AAE-779D2AE28F97}" destId="{B6C1547B-BBEE-41CE-840E-FA48A521075F}" srcOrd="11" destOrd="0" presId="urn:microsoft.com/office/officeart/2005/8/layout/list1"/>
    <dgm:cxn modelId="{FBC40274-089C-4928-B44E-3CA5A48D3874}" type="presParOf" srcId="{BE87D677-7B8A-41BA-8AAE-779D2AE28F97}" destId="{A7EACCD4-C788-4185-BCF9-2B474BCD258B}" srcOrd="12" destOrd="0" presId="urn:microsoft.com/office/officeart/2005/8/layout/list1"/>
    <dgm:cxn modelId="{054D0D77-C3A6-4D0D-B04D-88039BD305FB}" type="presParOf" srcId="{A7EACCD4-C788-4185-BCF9-2B474BCD258B}" destId="{FDCD64F3-AECF-417D-B6E0-4627DED699E9}" srcOrd="0" destOrd="0" presId="urn:microsoft.com/office/officeart/2005/8/layout/list1"/>
    <dgm:cxn modelId="{FF98E86E-3F0E-4D18-9F79-BE7C9D020FB9}" type="presParOf" srcId="{A7EACCD4-C788-4185-BCF9-2B474BCD258B}" destId="{67FD82AB-B01F-4296-BA6F-A8514C1D332B}" srcOrd="1" destOrd="0" presId="urn:microsoft.com/office/officeart/2005/8/layout/list1"/>
    <dgm:cxn modelId="{607A53D0-172E-492A-A529-180907A5DC82}" type="presParOf" srcId="{BE87D677-7B8A-41BA-8AAE-779D2AE28F97}" destId="{83C095D7-55E8-424A-BDC3-7CCE985C2A71}" srcOrd="13" destOrd="0" presId="urn:microsoft.com/office/officeart/2005/8/layout/list1"/>
    <dgm:cxn modelId="{A154E0C2-B123-4800-AE85-59DBA0AF1995}" type="presParOf" srcId="{BE87D677-7B8A-41BA-8AAE-779D2AE28F97}" destId="{CF5B7868-5960-402D-915F-3FD20C2D9250}" srcOrd="14" destOrd="0" presId="urn:microsoft.com/office/officeart/2005/8/layout/list1"/>
    <dgm:cxn modelId="{3760540A-1F6C-431E-8948-724A374E61C6}" type="presParOf" srcId="{BE87D677-7B8A-41BA-8AAE-779D2AE28F97}" destId="{CAA67624-3B58-46E7-A11F-961639A1B176}" srcOrd="15" destOrd="0" presId="urn:microsoft.com/office/officeart/2005/8/layout/list1"/>
    <dgm:cxn modelId="{5D493975-25F3-409B-A5BE-B20BD070A615}" type="presParOf" srcId="{BE87D677-7B8A-41BA-8AAE-779D2AE28F97}" destId="{00B5FF65-8906-4F08-B9B5-121BA6276A95}" srcOrd="16" destOrd="0" presId="urn:microsoft.com/office/officeart/2005/8/layout/list1"/>
    <dgm:cxn modelId="{E337EC0F-8322-4177-A749-37B866DCC13E}" type="presParOf" srcId="{00B5FF65-8906-4F08-B9B5-121BA6276A95}" destId="{7F6C8CF7-CB70-4BC3-860D-CC8E9385E6B6}" srcOrd="0" destOrd="0" presId="urn:microsoft.com/office/officeart/2005/8/layout/list1"/>
    <dgm:cxn modelId="{028B8201-A520-489B-981B-30BE4419C68B}" type="presParOf" srcId="{00B5FF65-8906-4F08-B9B5-121BA6276A95}" destId="{8F5AD954-E0D9-4368-B53C-CD0AD552FE13}" srcOrd="1" destOrd="0" presId="urn:microsoft.com/office/officeart/2005/8/layout/list1"/>
    <dgm:cxn modelId="{1AAF4FA9-7DD5-4FBA-AA59-DA1CE9B7D046}" type="presParOf" srcId="{BE87D677-7B8A-41BA-8AAE-779D2AE28F97}" destId="{4228AD6B-C09F-432B-95FC-EB9E73CD24AD}" srcOrd="17" destOrd="0" presId="urn:microsoft.com/office/officeart/2005/8/layout/list1"/>
    <dgm:cxn modelId="{C11DCEB4-FA24-4E16-8F24-B2F605AC7A78}" type="presParOf" srcId="{BE87D677-7B8A-41BA-8AAE-779D2AE28F97}" destId="{883A5236-2EC6-4A22-9B63-BF15DA7E81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544D2-1165-431C-BF59-5CE8B04D6882}">
      <dsp:nvSpPr>
        <dsp:cNvPr id="0" name=""/>
        <dsp:cNvSpPr/>
      </dsp:nvSpPr>
      <dsp:spPr>
        <a:xfrm>
          <a:off x="5311" y="560735"/>
          <a:ext cx="2724714" cy="108988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заявок Поставщиками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254" y="560735"/>
        <a:ext cx="1634829" cy="1089885"/>
      </dsp:txXfrm>
    </dsp:sp>
    <dsp:sp modelId="{C51DF570-4FBF-4EBF-8651-1C2C317BBC78}">
      <dsp:nvSpPr>
        <dsp:cNvPr id="0" name=""/>
        <dsp:cNvSpPr/>
      </dsp:nvSpPr>
      <dsp:spPr>
        <a:xfrm>
          <a:off x="2375812" y="653375"/>
          <a:ext cx="2261513" cy="904605"/>
        </a:xfrm>
        <a:prstGeom prst="chevron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заявок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115" y="653375"/>
        <a:ext cx="1356908" cy="904605"/>
      </dsp:txXfrm>
    </dsp:sp>
    <dsp:sp modelId="{D42EAFF2-DA41-4344-9580-0BE6AEDFC10A}">
      <dsp:nvSpPr>
        <dsp:cNvPr id="0" name=""/>
        <dsp:cNvSpPr/>
      </dsp:nvSpPr>
      <dsp:spPr>
        <a:xfrm>
          <a:off x="4320714" y="653375"/>
          <a:ext cx="2261513" cy="904605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заявок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3017" y="653375"/>
        <a:ext cx="1356908" cy="904605"/>
      </dsp:txXfrm>
    </dsp:sp>
    <dsp:sp modelId="{64F0A331-6A78-427E-8174-21A123D2AC3C}">
      <dsp:nvSpPr>
        <dsp:cNvPr id="0" name=""/>
        <dsp:cNvSpPr/>
      </dsp:nvSpPr>
      <dsp:spPr>
        <a:xfrm>
          <a:off x="6265615" y="653375"/>
          <a:ext cx="2261513" cy="904605"/>
        </a:xfrm>
        <a:prstGeom prst="chevron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договора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7918" y="653375"/>
        <a:ext cx="1356908" cy="904605"/>
      </dsp:txXfrm>
    </dsp:sp>
    <dsp:sp modelId="{C5AC2186-4823-4687-A2C6-43074E7ED90A}">
      <dsp:nvSpPr>
        <dsp:cNvPr id="0" name=""/>
        <dsp:cNvSpPr/>
      </dsp:nvSpPr>
      <dsp:spPr>
        <a:xfrm>
          <a:off x="5311" y="1803205"/>
          <a:ext cx="2724714" cy="1089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 1 Иностранная, Цена = 87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254" y="1803205"/>
        <a:ext cx="1634829" cy="1089885"/>
      </dsp:txXfrm>
    </dsp:sp>
    <dsp:sp modelId="{48567908-67C3-450D-9460-CA93AE77035A}">
      <dsp:nvSpPr>
        <dsp:cNvPr id="0" name=""/>
        <dsp:cNvSpPr/>
      </dsp:nvSpPr>
      <dsp:spPr>
        <a:xfrm>
          <a:off x="2375812" y="1895845"/>
          <a:ext cx="2261513" cy="904605"/>
        </a:xfrm>
        <a:prstGeom prst="chevron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115" y="1895845"/>
        <a:ext cx="1356908" cy="904605"/>
      </dsp:txXfrm>
    </dsp:sp>
    <dsp:sp modelId="{492D09B9-4AEC-41A7-977C-EB41FD3B7E9D}">
      <dsp:nvSpPr>
        <dsp:cNvPr id="0" name=""/>
        <dsp:cNvSpPr/>
      </dsp:nvSpPr>
      <dsp:spPr>
        <a:xfrm>
          <a:off x="4320714" y="1895845"/>
          <a:ext cx="2261513" cy="904605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 1 Иностранная, Цена = 87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3017" y="1895845"/>
        <a:ext cx="1356908" cy="904605"/>
      </dsp:txXfrm>
    </dsp:sp>
    <dsp:sp modelId="{6F7FBDD6-A3D7-4BEF-A5DE-A418C5CE53DE}">
      <dsp:nvSpPr>
        <dsp:cNvPr id="0" name=""/>
        <dsp:cNvSpPr/>
      </dsp:nvSpPr>
      <dsp:spPr>
        <a:xfrm>
          <a:off x="5311" y="3045674"/>
          <a:ext cx="2724714" cy="1089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 2 Российская, Цена = 100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254" y="3045674"/>
        <a:ext cx="1634829" cy="1089885"/>
      </dsp:txXfrm>
    </dsp:sp>
    <dsp:sp modelId="{B6303C1F-3CAB-4F81-830B-3A10C7F9FF31}">
      <dsp:nvSpPr>
        <dsp:cNvPr id="0" name=""/>
        <dsp:cNvSpPr/>
      </dsp:nvSpPr>
      <dsp:spPr>
        <a:xfrm>
          <a:off x="2375812" y="3138315"/>
          <a:ext cx="2261513" cy="904605"/>
        </a:xfrm>
        <a:prstGeom prst="chevron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115" y="3138315"/>
        <a:ext cx="1356908" cy="904605"/>
      </dsp:txXfrm>
    </dsp:sp>
    <dsp:sp modelId="{BBD88FDB-9343-4C82-8579-79794DDBBB0D}">
      <dsp:nvSpPr>
        <dsp:cNvPr id="0" name=""/>
        <dsp:cNvSpPr/>
      </dsp:nvSpPr>
      <dsp:spPr>
        <a:xfrm>
          <a:off x="4320714" y="3138315"/>
          <a:ext cx="2261513" cy="904605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 2 Российская,                     Цена = 100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- 15% = 85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3017" y="3138315"/>
        <a:ext cx="1356908" cy="904605"/>
      </dsp:txXfrm>
    </dsp:sp>
    <dsp:sp modelId="{0271EE96-2FB4-443A-85A9-DFFA26BA3835}">
      <dsp:nvSpPr>
        <dsp:cNvPr id="0" name=""/>
        <dsp:cNvSpPr/>
      </dsp:nvSpPr>
      <dsp:spPr>
        <a:xfrm>
          <a:off x="6270926" y="2448933"/>
          <a:ext cx="2261513" cy="904605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Поставщик 2 Российская,                     Цена договора  = 100 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23229" y="2448933"/>
        <a:ext cx="1356908" cy="904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78AED-C71B-49F6-8300-7BDCD01736E0}">
      <dsp:nvSpPr>
        <dsp:cNvPr id="0" name=""/>
        <dsp:cNvSpPr/>
      </dsp:nvSpPr>
      <dsp:spPr>
        <a:xfrm rot="2550185">
          <a:off x="2323998" y="2843280"/>
          <a:ext cx="628660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628660" y="27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DD9FE-AB8A-4385-BAB6-50E823D3BA16}">
      <dsp:nvSpPr>
        <dsp:cNvPr id="0" name=""/>
        <dsp:cNvSpPr/>
      </dsp:nvSpPr>
      <dsp:spPr>
        <a:xfrm rot="16564">
          <a:off x="2406587" y="2009937"/>
          <a:ext cx="748721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748721" y="27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600F4-0877-47AE-B709-849B28A5919C}">
      <dsp:nvSpPr>
        <dsp:cNvPr id="0" name=""/>
        <dsp:cNvSpPr/>
      </dsp:nvSpPr>
      <dsp:spPr>
        <a:xfrm rot="19038728">
          <a:off x="2324742" y="1165251"/>
          <a:ext cx="617862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617862" y="27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2F8D1-082E-426A-8208-9F09529CC573}">
      <dsp:nvSpPr>
        <dsp:cNvPr id="0" name=""/>
        <dsp:cNvSpPr/>
      </dsp:nvSpPr>
      <dsp:spPr>
        <a:xfrm>
          <a:off x="45124" y="643429"/>
          <a:ext cx="2786158" cy="2766795"/>
        </a:xfrm>
        <a:prstGeom prst="ellipse">
          <a:avLst/>
        </a:prstGeom>
        <a:solidFill>
          <a:srgbClr val="FFFF99"/>
        </a:solidFill>
        <a:ln w="25400" cap="flat" cmpd="sng" algn="ctr">
          <a:gradFill>
            <a:gsLst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39FC8-2BFE-40B9-B41E-0E3DB1E00744}">
      <dsp:nvSpPr>
        <dsp:cNvPr id="0" name=""/>
        <dsp:cNvSpPr/>
      </dsp:nvSpPr>
      <dsp:spPr>
        <a:xfrm>
          <a:off x="2705616" y="372"/>
          <a:ext cx="1171130" cy="1171130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FF0000"/>
              </a:solidFill>
            </a:rPr>
            <a:t>1С</a:t>
          </a:r>
          <a:endParaRPr lang="ru-RU" sz="5400" kern="1200" dirty="0">
            <a:solidFill>
              <a:srgbClr val="FF0000"/>
            </a:solidFill>
          </a:endParaRPr>
        </a:p>
      </dsp:txBody>
      <dsp:txXfrm>
        <a:off x="2877124" y="171880"/>
        <a:ext cx="828114" cy="828114"/>
      </dsp:txXfrm>
    </dsp:sp>
    <dsp:sp modelId="{741D1B2F-C487-4C6F-9A17-FE43BD8E8299}">
      <dsp:nvSpPr>
        <dsp:cNvPr id="0" name=""/>
        <dsp:cNvSpPr/>
      </dsp:nvSpPr>
      <dsp:spPr>
        <a:xfrm>
          <a:off x="3993859" y="372"/>
          <a:ext cx="1756695" cy="1171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Директор департамента экономики        и финансов</a:t>
          </a:r>
          <a:endParaRPr lang="ru-RU" sz="1800" kern="1200" dirty="0"/>
        </a:p>
      </dsp:txBody>
      <dsp:txXfrm>
        <a:off x="3993859" y="372"/>
        <a:ext cx="1756695" cy="1171130"/>
      </dsp:txXfrm>
    </dsp:sp>
    <dsp:sp modelId="{A63A8500-65E3-4329-9573-9332E2A50E32}">
      <dsp:nvSpPr>
        <dsp:cNvPr id="0" name=""/>
        <dsp:cNvSpPr/>
      </dsp:nvSpPr>
      <dsp:spPr>
        <a:xfrm>
          <a:off x="3155298" y="1456155"/>
          <a:ext cx="1171130" cy="1171130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FF0000"/>
              </a:solidFill>
            </a:rPr>
            <a:t>1С</a:t>
          </a:r>
          <a:endParaRPr lang="ru-RU" sz="5400" kern="1200" dirty="0">
            <a:solidFill>
              <a:srgbClr val="FF0000"/>
            </a:solidFill>
          </a:endParaRPr>
        </a:p>
      </dsp:txBody>
      <dsp:txXfrm>
        <a:off x="3326806" y="1627663"/>
        <a:ext cx="828114" cy="828114"/>
      </dsp:txXfrm>
    </dsp:sp>
    <dsp:sp modelId="{F83EC91A-F0F3-418D-B71A-F933FAA34266}">
      <dsp:nvSpPr>
        <dsp:cNvPr id="0" name=""/>
        <dsp:cNvSpPr/>
      </dsp:nvSpPr>
      <dsp:spPr>
        <a:xfrm>
          <a:off x="4443541" y="1456155"/>
          <a:ext cx="1756695" cy="1171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Промежуточное согласование                                               с курирующим проректором конкретного направления Например: Захарьин К.Н., Реводько А.В., Барышев Р.А. и др.</a:t>
          </a:r>
          <a:endParaRPr lang="ru-RU" sz="1300" kern="1200" dirty="0"/>
        </a:p>
      </dsp:txBody>
      <dsp:txXfrm>
        <a:off x="4443541" y="1456155"/>
        <a:ext cx="1756695" cy="1171130"/>
      </dsp:txXfrm>
    </dsp:sp>
    <dsp:sp modelId="{158707EE-761C-461E-8D29-6B615F3D466C}">
      <dsp:nvSpPr>
        <dsp:cNvPr id="0" name=""/>
        <dsp:cNvSpPr/>
      </dsp:nvSpPr>
      <dsp:spPr>
        <a:xfrm>
          <a:off x="2716203" y="2892869"/>
          <a:ext cx="1171130" cy="1171130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FF0000"/>
              </a:solidFill>
            </a:rPr>
            <a:t>1С</a:t>
          </a:r>
          <a:endParaRPr lang="ru-RU" sz="5400" kern="1200" dirty="0">
            <a:solidFill>
              <a:srgbClr val="FF0000"/>
            </a:solidFill>
          </a:endParaRPr>
        </a:p>
      </dsp:txBody>
      <dsp:txXfrm>
        <a:off x="2887711" y="3064377"/>
        <a:ext cx="828114" cy="828114"/>
      </dsp:txXfrm>
    </dsp:sp>
    <dsp:sp modelId="{FD2236AC-8D69-4646-931D-CBBA48152522}">
      <dsp:nvSpPr>
        <dsp:cNvPr id="0" name=""/>
        <dsp:cNvSpPr/>
      </dsp:nvSpPr>
      <dsp:spPr>
        <a:xfrm>
          <a:off x="4004446" y="2892869"/>
          <a:ext cx="1756695" cy="1171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Курирующий проректор                  (на закупки             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100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1800" kern="1200" dirty="0"/>
        </a:p>
      </dsp:txBody>
      <dsp:txXfrm>
        <a:off x="4004446" y="2892869"/>
        <a:ext cx="1756695" cy="1171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04F1-0CE7-454B-ABF0-0A8B299D8ACF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A7329-F921-42B1-9C2A-232DE7ABEC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49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05187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05187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05187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05187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05187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05187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05187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05187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51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44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79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89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8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64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05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62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24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26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09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8C0D-3729-4148-8A12-E49200E61A0E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3997B-AD36-461F-B6DA-2E09C0DED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9.png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55253" y="1556792"/>
            <a:ext cx="8642350" cy="2520950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ПРЕДОСТАВЛЕНИЕ НАЦИОНАЛЬНОГО РЕЖИМА  </a:t>
            </a:r>
            <a:r>
              <a:rPr lang="ru-RU" alt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alt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ОСУЩЕСТВЛЕНИИ </a:t>
            </a:r>
            <a:r>
              <a:rPr lang="ru-RU" altLang="ru-RU" sz="1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ЗАКУПОК ФГАОУ </a:t>
            </a:r>
            <a:r>
              <a:rPr lang="ru-RU" alt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 «СФУ»</a:t>
            </a:r>
          </a:p>
        </p:txBody>
      </p:sp>
      <p:pic>
        <p:nvPicPr>
          <p:cNvPr id="2051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764704"/>
            <a:ext cx="5937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/>
          </p:cNvPr>
          <p:cNvSpPr txBox="1"/>
          <p:nvPr/>
        </p:nvSpPr>
        <p:spPr>
          <a:xfrm>
            <a:off x="2743200" y="276225"/>
            <a:ext cx="3657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Сибирский Федеральный Университет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01208"/>
            <a:ext cx="2667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3710233"/>
            <a:ext cx="4485952" cy="273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19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3" y="1065091"/>
            <a:ext cx="883396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226859" y="1010870"/>
            <a:ext cx="1907704" cy="5040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26859" y="1056365"/>
            <a:ext cx="1907704" cy="5040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3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26859" y="1010870"/>
            <a:ext cx="1907704" cy="5040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26859" y="1056365"/>
            <a:ext cx="1907704" cy="5040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4927"/>
            <a:ext cx="8748464" cy="71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45854132"/>
              </p:ext>
            </p:extLst>
          </p:nvPr>
        </p:nvGraphicFramePr>
        <p:xfrm>
          <a:off x="467544" y="1397000"/>
          <a:ext cx="853244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Овал 8"/>
          <p:cNvSpPr/>
          <p:nvPr/>
        </p:nvSpPr>
        <p:spPr>
          <a:xfrm>
            <a:off x="5673009" y="5414881"/>
            <a:ext cx="1152128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52120" y="4113076"/>
            <a:ext cx="1152128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5">
            <a:extLst>
              <a:ext uri="{FF2B5EF4-FFF2-40B4-BE49-F238E27FC236}">
                <a16:creationId xmlns:a16="http://schemas.microsoft.com/office/drawing/2014/main" xmlns="" xmlns:lc="http://schemas.openxmlformats.org/drawingml/2006/lockedCanvas" id="{1C2EC207-EF7F-4A6B-A7A1-501F438F25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6"/>
          <a:stretch/>
        </p:blipFill>
        <p:spPr bwMode="auto">
          <a:xfrm rot="7285026" flipH="1">
            <a:off x="5200314" y="5426321"/>
            <a:ext cx="591189" cy="46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56">
            <a:extLst>
              <a:ext uri="{FF2B5EF4-FFF2-40B4-BE49-F238E27FC236}">
                <a16:creationId xmlns:a16="http://schemas.microsoft.com/office/drawing/2014/main" xmlns="" xmlns:lc="http://schemas.openxmlformats.org/drawingml/2006/lockedCanvas" id="{DDF6A741-6214-4792-B7E8-8AFCD3790EED}"/>
              </a:ext>
            </a:extLst>
          </p:cNvPr>
          <p:cNvSpPr txBox="1"/>
          <p:nvPr/>
        </p:nvSpPr>
        <p:spPr>
          <a:xfrm>
            <a:off x="4234495" y="6021288"/>
            <a:ext cx="2569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ita Medium"/>
                <a:cs typeface="Arial" panose="020B0604020202020204" pitchFamily="34" charset="0"/>
                <a:sym typeface="Helvetica Neue" panose="02000206000000020004" pitchFamily="2" charset="0"/>
              </a:rPr>
              <a:t>Понижающий коэффициент применяется только на этапе сравнения цен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  <a:sym typeface="Helvetica Neue" panose="02000206000000020004" pitchFamily="2" charset="0"/>
            </a:endParaRPr>
          </a:p>
        </p:txBody>
      </p:sp>
      <p:pic>
        <p:nvPicPr>
          <p:cNvPr id="15" name="Picture 25">
            <a:extLst>
              <a:ext uri="{FF2B5EF4-FFF2-40B4-BE49-F238E27FC236}">
                <a16:creationId xmlns:a16="http://schemas.microsoft.com/office/drawing/2014/main" xmlns="" xmlns:lc="http://schemas.openxmlformats.org/drawingml/2006/lockedCanvas" id="{CC7DC414-D184-4312-8304-97544C8D53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6"/>
          <a:stretch/>
        </p:blipFill>
        <p:spPr bwMode="auto">
          <a:xfrm rot="7285026" flipH="1">
            <a:off x="7611346" y="4873220"/>
            <a:ext cx="518173" cy="41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Box 60">
            <a:extLst>
              <a:ext uri="{FF2B5EF4-FFF2-40B4-BE49-F238E27FC236}">
                <a16:creationId xmlns:a16="http://schemas.microsoft.com/office/drawing/2014/main" xmlns="" xmlns:lc="http://schemas.openxmlformats.org/drawingml/2006/lockedCanvas" id="{DA9B5939-7624-4290-923C-C05C6AD9FC37}"/>
              </a:ext>
            </a:extLst>
          </p:cNvPr>
          <p:cNvSpPr txBox="1"/>
          <p:nvPr/>
        </p:nvSpPr>
        <p:spPr>
          <a:xfrm>
            <a:off x="7147354" y="5413227"/>
            <a:ext cx="1852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ita Medium"/>
                <a:cs typeface="Arial" panose="020B0604020202020204" pitchFamily="34" charset="0"/>
                <a:sym typeface="Helvetica Neue" panose="02000206000000020004" pitchFamily="2" charset="0"/>
              </a:rPr>
              <a:t>Договор заключается по цене предложенной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ita Medium"/>
                <a:cs typeface="Arial" panose="020B0604020202020204" pitchFamily="34" charset="0"/>
                <a:sym typeface="Helvetica Neue" panose="02000206000000020004" pitchFamily="2" charset="0"/>
              </a:rPr>
              <a:t>Поставщиком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ita Medium"/>
                <a:cs typeface="Arial" panose="020B0604020202020204" pitchFamily="34" charset="0"/>
                <a:sym typeface="Helvetica Neue" panose="02000206000000020004" pitchFamily="2" charset="0"/>
              </a:rPr>
              <a:t>в заявке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Helvetica Neue" panose="020002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1860"/>
            <a:ext cx="8784976" cy="56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194448" y="664148"/>
            <a:ext cx="1907704" cy="5040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7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689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52736"/>
            <a:ext cx="15478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4753" y="453951"/>
            <a:ext cx="8970621" cy="5976311"/>
            <a:chOff x="74149" y="261001"/>
            <a:chExt cx="8970621" cy="597631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3754" y="261001"/>
              <a:ext cx="5911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Impact" panose="020B0806030902050204" pitchFamily="34" charset="0"/>
                </a:rPr>
                <a:t>МАРШРУТ СОГЛАСОВАНИЯ СЛУЖЕБНОЙ </a:t>
              </a:r>
              <a:r>
                <a:rPr lang="ru-RU" dirty="0">
                  <a:latin typeface="Impact" panose="020B0806030902050204" pitchFamily="34" charset="0"/>
                </a:rPr>
                <a:t>ЗАПИСКИ (СЗ</a:t>
              </a:r>
              <a:r>
                <a:rPr lang="ru-RU" dirty="0" smtClean="0">
                  <a:latin typeface="Impact" panose="020B0806030902050204" pitchFamily="34" charset="0"/>
                </a:rPr>
                <a:t>)                                      ДО ЗАКЛЮЧЕНИЯ ДОГОВОРА:</a:t>
              </a:r>
              <a:endParaRPr lang="ru-RU" dirty="0">
                <a:latin typeface="Impact" panose="020B0806030902050204" pitchFamily="34" charset="0"/>
              </a:endParaRP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1006949" y="980728"/>
              <a:ext cx="7398170" cy="432048"/>
              <a:chOff x="1721488" y="-406552"/>
              <a:chExt cx="7272807" cy="3033837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4443541" y="1456155"/>
                <a:ext cx="1756695" cy="117113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Прямоугольник 41"/>
              <p:cNvSpPr/>
              <p:nvPr/>
            </p:nvSpPr>
            <p:spPr>
              <a:xfrm>
                <a:off x="1721488" y="-406552"/>
                <a:ext cx="7272807" cy="30338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Поставка / Работы (с ТМЦ) /  Услуги (с ТМЦ)</a:t>
                </a:r>
                <a:endParaRPr lang="ru-RU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934977" y="3691410"/>
              <a:ext cx="7398170" cy="432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Работы </a:t>
              </a:r>
              <a:r>
                <a:rPr lang="ru-RU" dirty="0">
                  <a:solidFill>
                    <a:schemeClr val="tx1"/>
                  </a:solidFill>
                  <a:latin typeface="Impact" panose="020B0806030902050204" pitchFamily="34" charset="0"/>
                </a:rPr>
                <a:t>(без ТМЦ</a:t>
              </a:r>
              <a:r>
                <a:rPr lang="ru-RU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) /  Услуги (без ТМЦ)</a:t>
              </a:r>
              <a:endParaRPr lang="ru-RU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1241376" y="4754850"/>
              <a:ext cx="1640153" cy="1458107"/>
              <a:chOff x="0" y="1827679"/>
              <a:chExt cx="2291595" cy="916639"/>
            </a:xfrm>
            <a:scene3d>
              <a:camera prst="orthographicFront"/>
              <a:lightRig rig="flat" dir="t"/>
            </a:scene3d>
          </p:grpSpPr>
          <p:sp>
            <p:nvSpPr>
              <p:cNvPr id="65" name="Нашивка 64"/>
              <p:cNvSpPr/>
              <p:nvPr/>
            </p:nvSpPr>
            <p:spPr>
              <a:xfrm>
                <a:off x="0" y="1827680"/>
                <a:ext cx="2291595" cy="916638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Нашивка 4"/>
              <p:cNvSpPr/>
              <p:nvPr/>
            </p:nvSpPr>
            <p:spPr>
              <a:xfrm>
                <a:off x="641020" y="1827679"/>
                <a:ext cx="1224136" cy="916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1С</a:t>
                </a:r>
                <a:endParaRPr lang="ru-RU" sz="2000" kern="1200" dirty="0">
                  <a:solidFill>
                    <a:schemeClr val="bg1"/>
                  </a:solidFill>
                  <a:latin typeface="Impact" panose="020B0806030902050204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2611267" y="4747687"/>
              <a:ext cx="1696527" cy="1459516"/>
              <a:chOff x="3944842" y="1848660"/>
              <a:chExt cx="2291595" cy="916638"/>
            </a:xfrm>
            <a:scene3d>
              <a:camera prst="orthographicFront"/>
              <a:lightRig rig="flat" dir="t"/>
            </a:scene3d>
          </p:grpSpPr>
          <p:sp>
            <p:nvSpPr>
              <p:cNvPr id="71" name="Нашивка 70"/>
              <p:cNvSpPr/>
              <p:nvPr/>
            </p:nvSpPr>
            <p:spPr>
              <a:xfrm>
                <a:off x="3944842" y="1848660"/>
                <a:ext cx="2291595" cy="916638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7500176"/>
                  <a:satOff val="-11253"/>
                  <a:lumOff val="-1830"/>
                  <a:alphaOff val="0"/>
                </a:schemeClr>
              </a:fillRef>
              <a:effectRef idx="2">
                <a:schemeClr val="accent3">
                  <a:hueOff val="7500176"/>
                  <a:satOff val="-11253"/>
                  <a:lumOff val="-18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Нашивка 8"/>
              <p:cNvSpPr/>
              <p:nvPr/>
            </p:nvSpPr>
            <p:spPr>
              <a:xfrm>
                <a:off x="4594548" y="1848660"/>
                <a:ext cx="1374957" cy="916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ЦК</a:t>
                </a:r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>
              <a:off x="4012134" y="4706595"/>
              <a:ext cx="1772998" cy="1496756"/>
              <a:chOff x="5944949" y="1817414"/>
              <a:chExt cx="2291595" cy="920067"/>
            </a:xfrm>
            <a:scene3d>
              <a:camera prst="orthographicFront"/>
              <a:lightRig rig="flat" dir="t"/>
            </a:scene3d>
          </p:grpSpPr>
          <p:sp>
            <p:nvSpPr>
              <p:cNvPr id="74" name="Нашивка 73"/>
              <p:cNvSpPr/>
              <p:nvPr/>
            </p:nvSpPr>
            <p:spPr>
              <a:xfrm>
                <a:off x="5944949" y="1817414"/>
                <a:ext cx="2291595" cy="916638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2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Нашивка 10"/>
              <p:cNvSpPr/>
              <p:nvPr/>
            </p:nvSpPr>
            <p:spPr>
              <a:xfrm>
                <a:off x="6678997" y="1820843"/>
                <a:ext cx="1374957" cy="916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УК</a:t>
                </a: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6952940" y="4671664"/>
              <a:ext cx="1867532" cy="1565648"/>
              <a:chOff x="202093" y="1837179"/>
              <a:chExt cx="2291595" cy="916639"/>
            </a:xfrm>
            <a:scene3d>
              <a:camera prst="orthographicFront"/>
              <a:lightRig rig="flat" dir="t"/>
            </a:scene3d>
          </p:grpSpPr>
          <p:sp>
            <p:nvSpPr>
              <p:cNvPr id="77" name="Нашивка 76"/>
              <p:cNvSpPr/>
              <p:nvPr/>
            </p:nvSpPr>
            <p:spPr>
              <a:xfrm>
                <a:off x="202093" y="1837179"/>
                <a:ext cx="2291595" cy="916638"/>
              </a:xfrm>
              <a:prstGeom prst="chevron">
                <a:avLst/>
              </a:prstGeom>
              <a:gradFill>
                <a:gsLst>
                  <a:gs pos="100000">
                    <a:srgbClr val="FF0000"/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Нашивка 4"/>
              <p:cNvSpPr/>
              <p:nvPr/>
            </p:nvSpPr>
            <p:spPr>
              <a:xfrm>
                <a:off x="1030354" y="1837180"/>
                <a:ext cx="1243194" cy="916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Договор</a:t>
                </a: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5476663" y="4660703"/>
              <a:ext cx="1769624" cy="1524311"/>
              <a:chOff x="2066372" y="1806111"/>
              <a:chExt cx="2291595" cy="938207"/>
            </a:xfrm>
            <a:scene3d>
              <a:camera prst="orthographicFront"/>
              <a:lightRig rig="flat" dir="t"/>
            </a:scene3d>
          </p:grpSpPr>
          <p:sp>
            <p:nvSpPr>
              <p:cNvPr id="80" name="Нашивка 79"/>
              <p:cNvSpPr/>
              <p:nvPr/>
            </p:nvSpPr>
            <p:spPr>
              <a:xfrm>
                <a:off x="2066372" y="1827680"/>
                <a:ext cx="2291595" cy="916638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2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1" name="Нашивка 6"/>
              <p:cNvSpPr/>
              <p:nvPr/>
            </p:nvSpPr>
            <p:spPr>
              <a:xfrm>
                <a:off x="2777556" y="1806111"/>
                <a:ext cx="1471565" cy="916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УЛиРЗ</a:t>
                </a:r>
              </a:p>
            </p:txBody>
          </p:sp>
        </p:grpSp>
        <p:grpSp>
          <p:nvGrpSpPr>
            <p:cNvPr id="100" name="Группа 99"/>
            <p:cNvGrpSpPr/>
            <p:nvPr/>
          </p:nvGrpSpPr>
          <p:grpSpPr>
            <a:xfrm>
              <a:off x="74149" y="1548494"/>
              <a:ext cx="1697340" cy="1348300"/>
              <a:chOff x="0" y="1827679"/>
              <a:chExt cx="2291595" cy="916639"/>
            </a:xfrm>
            <a:scene3d>
              <a:camera prst="orthographicFront"/>
              <a:lightRig rig="flat" dir="t"/>
            </a:scene3d>
          </p:grpSpPr>
          <p:sp>
            <p:nvSpPr>
              <p:cNvPr id="101" name="Нашивка 100"/>
              <p:cNvSpPr/>
              <p:nvPr/>
            </p:nvSpPr>
            <p:spPr>
              <a:xfrm>
                <a:off x="0" y="1827680"/>
                <a:ext cx="2291595" cy="916638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2" name="Нашивка 4"/>
              <p:cNvSpPr/>
              <p:nvPr/>
            </p:nvSpPr>
            <p:spPr>
              <a:xfrm>
                <a:off x="641020" y="1827679"/>
                <a:ext cx="1224136" cy="916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1С</a:t>
                </a:r>
                <a:endParaRPr lang="ru-RU" sz="2000" kern="1200" dirty="0">
                  <a:solidFill>
                    <a:schemeClr val="bg1"/>
                  </a:solidFill>
                  <a:latin typeface="Impact" panose="020B0806030902050204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3" name="Группа 102"/>
            <p:cNvGrpSpPr/>
            <p:nvPr/>
          </p:nvGrpSpPr>
          <p:grpSpPr>
            <a:xfrm>
              <a:off x="1429997" y="1502124"/>
              <a:ext cx="1703757" cy="1380023"/>
              <a:chOff x="2066372" y="1806111"/>
              <a:chExt cx="2291595" cy="938207"/>
            </a:xfrm>
            <a:scene3d>
              <a:camera prst="orthographicFront"/>
              <a:lightRig rig="flat" dir="t"/>
            </a:scene3d>
          </p:grpSpPr>
          <p:sp>
            <p:nvSpPr>
              <p:cNvPr id="104" name="Нашивка 103"/>
              <p:cNvSpPr/>
              <p:nvPr/>
            </p:nvSpPr>
            <p:spPr>
              <a:xfrm>
                <a:off x="2066372" y="1827680"/>
                <a:ext cx="2291595" cy="916638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2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5" name="Нашивка 6"/>
              <p:cNvSpPr/>
              <p:nvPr/>
            </p:nvSpPr>
            <p:spPr>
              <a:xfrm>
                <a:off x="2777556" y="1806111"/>
                <a:ext cx="1471565" cy="916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УЛиРЗ</a:t>
                </a:r>
              </a:p>
            </p:txBody>
          </p:sp>
        </p:grpSp>
        <p:grpSp>
          <p:nvGrpSpPr>
            <p:cNvPr id="106" name="Группа 105"/>
            <p:cNvGrpSpPr/>
            <p:nvPr/>
          </p:nvGrpSpPr>
          <p:grpSpPr>
            <a:xfrm>
              <a:off x="2786056" y="1527217"/>
              <a:ext cx="1755679" cy="1411406"/>
              <a:chOff x="3944842" y="1848660"/>
              <a:chExt cx="2291595" cy="916638"/>
            </a:xfrm>
            <a:scene3d>
              <a:camera prst="orthographicFront"/>
              <a:lightRig rig="flat" dir="t"/>
            </a:scene3d>
          </p:grpSpPr>
          <p:sp>
            <p:nvSpPr>
              <p:cNvPr id="107" name="Нашивка 106"/>
              <p:cNvSpPr/>
              <p:nvPr/>
            </p:nvSpPr>
            <p:spPr>
              <a:xfrm>
                <a:off x="3944842" y="1848660"/>
                <a:ext cx="2291595" cy="916638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7500176"/>
                  <a:satOff val="-11253"/>
                  <a:lumOff val="-1830"/>
                  <a:alphaOff val="0"/>
                </a:schemeClr>
              </a:fillRef>
              <a:effectRef idx="2">
                <a:schemeClr val="accent3">
                  <a:hueOff val="7500176"/>
                  <a:satOff val="-11253"/>
                  <a:lumOff val="-18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8" name="Нашивка 8"/>
              <p:cNvSpPr/>
              <p:nvPr/>
            </p:nvSpPr>
            <p:spPr>
              <a:xfrm>
                <a:off x="4594548" y="1848660"/>
                <a:ext cx="1374957" cy="916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ЦК</a:t>
                </a: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>
              <a:off x="4086403" y="1486125"/>
              <a:ext cx="1834817" cy="1447418"/>
              <a:chOff x="5944949" y="1817414"/>
              <a:chExt cx="2291595" cy="920067"/>
            </a:xfrm>
            <a:scene3d>
              <a:camera prst="orthographicFront"/>
              <a:lightRig rig="flat" dir="t"/>
            </a:scene3d>
          </p:grpSpPr>
          <p:sp>
            <p:nvSpPr>
              <p:cNvPr id="110" name="Нашивка 109"/>
              <p:cNvSpPr/>
              <p:nvPr/>
            </p:nvSpPr>
            <p:spPr>
              <a:xfrm>
                <a:off x="5944949" y="1817414"/>
                <a:ext cx="2291595" cy="916638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2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1" name="Нашивка 10"/>
              <p:cNvSpPr/>
              <p:nvPr/>
            </p:nvSpPr>
            <p:spPr>
              <a:xfrm>
                <a:off x="6678997" y="1820843"/>
                <a:ext cx="1374957" cy="916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УК</a:t>
                </a:r>
              </a:p>
            </p:txBody>
          </p:sp>
        </p:grpSp>
        <p:grpSp>
          <p:nvGrpSpPr>
            <p:cNvPr id="112" name="Группа 111"/>
            <p:cNvGrpSpPr/>
            <p:nvPr/>
          </p:nvGrpSpPr>
          <p:grpSpPr>
            <a:xfrm>
              <a:off x="6992235" y="1404989"/>
              <a:ext cx="1932647" cy="1537857"/>
              <a:chOff x="202093" y="1822758"/>
              <a:chExt cx="2291595" cy="931059"/>
            </a:xfrm>
            <a:scene3d>
              <a:camera prst="orthographicFront"/>
              <a:lightRig rig="flat" dir="t"/>
            </a:scene3d>
          </p:grpSpPr>
          <p:sp>
            <p:nvSpPr>
              <p:cNvPr id="113" name="Нашивка 112"/>
              <p:cNvSpPr/>
              <p:nvPr/>
            </p:nvSpPr>
            <p:spPr>
              <a:xfrm>
                <a:off x="202093" y="1837179"/>
                <a:ext cx="2291595" cy="916638"/>
              </a:xfrm>
              <a:prstGeom prst="chevron">
                <a:avLst/>
              </a:prstGeom>
              <a:gradFill>
                <a:gsLst>
                  <a:gs pos="100000">
                    <a:srgbClr val="FF0000"/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4" name="Нашивка 4"/>
              <p:cNvSpPr/>
              <p:nvPr/>
            </p:nvSpPr>
            <p:spPr>
              <a:xfrm>
                <a:off x="1027547" y="1822758"/>
                <a:ext cx="1243194" cy="916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Договор</a:t>
                </a:r>
              </a:p>
            </p:txBody>
          </p:sp>
        </p:grpSp>
        <p:grpSp>
          <p:nvGrpSpPr>
            <p:cNvPr id="115" name="Группа 114"/>
            <p:cNvGrpSpPr/>
            <p:nvPr/>
          </p:nvGrpSpPr>
          <p:grpSpPr>
            <a:xfrm>
              <a:off x="5527551" y="1404990"/>
              <a:ext cx="1831325" cy="1474065"/>
              <a:chOff x="2066372" y="1806111"/>
              <a:chExt cx="2291595" cy="938207"/>
            </a:xfrm>
            <a:scene3d>
              <a:camera prst="orthographicFront"/>
              <a:lightRig rig="flat" dir="t"/>
            </a:scene3d>
          </p:grpSpPr>
          <p:sp>
            <p:nvSpPr>
              <p:cNvPr id="116" name="Нашивка 115"/>
              <p:cNvSpPr/>
              <p:nvPr/>
            </p:nvSpPr>
            <p:spPr>
              <a:xfrm>
                <a:off x="2066372" y="1827680"/>
                <a:ext cx="2291595" cy="916638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2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7" name="Нашивка 6"/>
              <p:cNvSpPr/>
              <p:nvPr/>
            </p:nvSpPr>
            <p:spPr>
              <a:xfrm>
                <a:off x="2777556" y="1806111"/>
                <a:ext cx="1471565" cy="916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УЛиРЗ</a:t>
                </a:r>
              </a:p>
            </p:txBody>
          </p:sp>
        </p:grpSp>
      </p:grpSp>
      <p:pic>
        <p:nvPicPr>
          <p:cNvPr id="4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77" y="331871"/>
            <a:ext cx="533265" cy="50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0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9552" y="198437"/>
            <a:ext cx="8496944" cy="6584225"/>
            <a:chOff x="539552" y="198437"/>
            <a:chExt cx="8496944" cy="658422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59832" y="198437"/>
              <a:ext cx="59766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Impact" panose="020B0806030902050204" pitchFamily="34" charset="0"/>
                </a:rPr>
                <a:t>ФОРМА СЛУЖЕБНОЙ ЗАПИСКИ (СЗ) </a:t>
              </a:r>
              <a:r>
                <a:rPr lang="ru-RU" dirty="0" smtClean="0">
                  <a:latin typeface="Impact" panose="020B0806030902050204" pitchFamily="34" charset="0"/>
                </a:rPr>
                <a:t> ЯВЛЯЕТСЯ ЕДИНОЙ                                                                                     ДЛЯ </a:t>
              </a:r>
              <a:r>
                <a:rPr lang="ru-RU" dirty="0">
                  <a:latin typeface="Impact" panose="020B0806030902050204" pitchFamily="34" charset="0"/>
                </a:rPr>
                <a:t>ЗАКУПКИ ТОВАРА (</a:t>
              </a:r>
              <a:r>
                <a:rPr lang="ru-RU" dirty="0" smtClean="0">
                  <a:latin typeface="Impact" panose="020B0806030902050204" pitchFamily="34" charset="0"/>
                </a:rPr>
                <a:t>РАБОТ, </a:t>
              </a:r>
              <a:r>
                <a:rPr lang="ru-RU" dirty="0">
                  <a:latin typeface="Impact" panose="020B0806030902050204" pitchFamily="34" charset="0"/>
                </a:rPr>
                <a:t>УСЛУГ)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894795"/>
              <a:ext cx="8415486" cy="588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87" y="198437"/>
            <a:ext cx="652289" cy="61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7" y="905741"/>
            <a:ext cx="8462382" cy="588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8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0768"/>
            <a:ext cx="3801255" cy="536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9828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ФОРМА СЛУЖЕБНОЙ ЗАПИСКИ (СЗ) </a:t>
            </a:r>
            <a:r>
              <a:rPr lang="ru-RU" dirty="0" smtClean="0">
                <a:latin typeface="Impact" panose="020B0806030902050204" pitchFamily="34" charset="0"/>
              </a:rPr>
              <a:t>ДЛЯ </a:t>
            </a:r>
            <a:r>
              <a:rPr lang="ru-RU" dirty="0">
                <a:latin typeface="Impact" panose="020B0806030902050204" pitchFamily="34" charset="0"/>
              </a:rPr>
              <a:t>ЗАКУПКИ ТОВАРА (РАБОТ, УСЛУГ)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943"/>
            <a:ext cx="652289" cy="61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2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8" y="692150"/>
            <a:ext cx="4248473" cy="59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11" y="748775"/>
            <a:ext cx="4136924" cy="58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31840" y="21855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ПРИЛОЖЕНИЯ №№ 1</a:t>
            </a:r>
            <a:r>
              <a:rPr lang="ru-RU" dirty="0">
                <a:latin typeface="Impact" panose="020B0806030902050204" pitchFamily="34" charset="0"/>
              </a:rPr>
              <a:t>, 2 </a:t>
            </a:r>
            <a:r>
              <a:rPr lang="ru-RU" dirty="0" smtClean="0">
                <a:latin typeface="Impact" panose="020B0806030902050204" pitchFamily="34" charset="0"/>
              </a:rPr>
              <a:t>К </a:t>
            </a:r>
            <a:r>
              <a:rPr lang="ru-RU" dirty="0">
                <a:latin typeface="Impact" panose="020B0806030902050204" pitchFamily="34" charset="0"/>
              </a:rPr>
              <a:t>СЛУЖЕБНОЙ </a:t>
            </a:r>
            <a:r>
              <a:rPr lang="ru-RU" dirty="0" smtClean="0">
                <a:latin typeface="Impact" panose="020B0806030902050204" pitchFamily="34" charset="0"/>
              </a:rPr>
              <a:t>ЗАПИСКЕ                                       ДЛЯ ЗАКУПКИ ТОВАРА </a:t>
            </a:r>
            <a:r>
              <a:rPr lang="ru-RU" dirty="0">
                <a:latin typeface="Impact" panose="020B0806030902050204" pitchFamily="34" charset="0"/>
              </a:rPr>
              <a:t>(РАБОТ, </a:t>
            </a:r>
            <a:r>
              <a:rPr lang="ru-RU" dirty="0" smtClean="0">
                <a:latin typeface="Impact" panose="020B0806030902050204" pitchFamily="34" charset="0"/>
              </a:rPr>
              <a:t>УСЛУГ) 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87" y="198437"/>
            <a:ext cx="652289" cy="61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5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04448" cy="566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16632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СЛУЖЕБНАЯ </a:t>
            </a:r>
            <a:r>
              <a:rPr lang="ru-RU" dirty="0" smtClean="0">
                <a:latin typeface="Impact" panose="020B0806030902050204" pitchFamily="34" charset="0"/>
              </a:rPr>
              <a:t>ЗАПИСКА на закупки </a:t>
            </a:r>
            <a:endParaRPr lang="ru-RU" dirty="0">
              <a:latin typeface="Impact" panose="020B0806030902050204" pitchFamily="34" charset="0"/>
            </a:endParaRP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создается </a:t>
            </a:r>
            <a:r>
              <a:rPr lang="ru-RU" dirty="0">
                <a:latin typeface="Impact" panose="020B0806030902050204" pitchFamily="34" charset="0"/>
              </a:rPr>
              <a:t>инициатором </a:t>
            </a:r>
            <a:r>
              <a:rPr lang="ru-RU" dirty="0" smtClean="0">
                <a:latin typeface="Impact" panose="020B0806030902050204" pitchFamily="34" charset="0"/>
              </a:rPr>
              <a:t>в новой папке – 1С Закупки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4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71422" y="167518"/>
            <a:ext cx="8195519" cy="6460113"/>
            <a:chOff x="268897" y="260628"/>
            <a:chExt cx="8195519" cy="646011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464225" y="260628"/>
              <a:ext cx="60001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Impact" panose="020B0806030902050204" pitchFamily="34" charset="0"/>
                </a:rPr>
                <a:t>СОГЛАСОВАНИЕ, ПОДПИСАНИЕ, РЕГИСТРАЦИЯ  ИНИЦИАТОРОМ СЛУЖЕБНОЙ ЗАПИСКИ  </a:t>
              </a:r>
              <a:endParaRPr lang="ru-RU" dirty="0">
                <a:latin typeface="Impact" panose="020B0806030902050204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68897" y="1105076"/>
              <a:ext cx="8145915" cy="5615665"/>
              <a:chOff x="268897" y="1105076"/>
              <a:chExt cx="8145915" cy="5615665"/>
            </a:xfrm>
          </p:grpSpPr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3327517403"/>
                  </p:ext>
                </p:extLst>
              </p:nvPr>
            </p:nvGraphicFramePr>
            <p:xfrm>
              <a:off x="1946432" y="1185256"/>
              <a:ext cx="646838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2302564" y="2506885"/>
                <a:ext cx="216412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Служебная записка </a:t>
                </a:r>
              </a:p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+ТЗ / ООЗ / Смета</a:t>
                </a:r>
              </a:p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 КП               (при наличии)</a:t>
                </a:r>
                <a:endParaRPr lang="ru-RU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5381" y="1105076"/>
                <a:ext cx="1214336" cy="1205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0822" y="2609545"/>
                <a:ext cx="1214336" cy="1205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5381" y="4077072"/>
                <a:ext cx="1214336" cy="1205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758" y="4950310"/>
                <a:ext cx="1214336" cy="1205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3979436" y="5797411"/>
                <a:ext cx="198842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Руководитель структурного подразделения </a:t>
                </a:r>
                <a:endParaRPr lang="ru-RU" dirty="0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456" y="4344730"/>
                <a:ext cx="1214336" cy="1205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68897" y="5515869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Регистрация в общем отделе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3500871" y="4639801"/>
                <a:ext cx="0" cy="30747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1619672" y="4077072"/>
                <a:ext cx="648072" cy="43204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9" y="1636460"/>
            <a:ext cx="1214336" cy="120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 flipV="1">
            <a:off x="1591335" y="2296573"/>
            <a:ext cx="648072" cy="2846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107;p17"/>
          <p:cNvSpPr txBox="1"/>
          <p:nvPr/>
        </p:nvSpPr>
        <p:spPr>
          <a:xfrm>
            <a:off x="120239" y="2835147"/>
            <a:ext cx="1215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" sz="1400" dirty="0">
                <a:solidFill>
                  <a:schemeClr val="tx1"/>
                </a:solidFill>
                <a:sym typeface="Arial"/>
              </a:rPr>
              <a:t>Задача </a:t>
            </a:r>
            <a:endParaRPr sz="1400" dirty="0">
              <a:solidFill>
                <a:schemeClr val="tx1"/>
              </a:solidFill>
              <a:sym typeface="Arial"/>
            </a:endParaRPr>
          </a:p>
          <a:p>
            <a:r>
              <a:rPr lang="ru" sz="1400" dirty="0">
                <a:sym typeface="Arial"/>
              </a:rPr>
              <a:t>Исполнение</a:t>
            </a:r>
          </a:p>
          <a:p>
            <a:r>
              <a:rPr lang="ru-RU" sz="1400" dirty="0">
                <a:solidFill>
                  <a:schemeClr val="tx1"/>
                </a:solidFill>
                <a:sym typeface="Arial"/>
              </a:rPr>
              <a:t>Адресат документа</a:t>
            </a:r>
          </a:p>
          <a:p>
            <a:r>
              <a:rPr lang="ru-RU" sz="1400" dirty="0">
                <a:sym typeface="Arial"/>
              </a:rPr>
              <a:t>Начальник </a:t>
            </a:r>
            <a:r>
              <a:rPr lang="ru-RU" dirty="0" err="1">
                <a:sym typeface="Arial"/>
              </a:rPr>
              <a:t>УЛиРЗ</a:t>
            </a:r>
            <a:endParaRPr dirty="0">
              <a:sym typeface="Arial"/>
            </a:endParaRPr>
          </a:p>
        </p:txBody>
      </p:sp>
      <p:cxnSp>
        <p:nvCxnSpPr>
          <p:cNvPr id="22" name="Google Shape;133;p17"/>
          <p:cNvCxnSpPr/>
          <p:nvPr/>
        </p:nvCxnSpPr>
        <p:spPr>
          <a:xfrm>
            <a:off x="3995936" y="1124744"/>
            <a:ext cx="504056" cy="28803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Google Shape;109;p17"/>
          <p:cNvSpPr txBox="1"/>
          <p:nvPr/>
        </p:nvSpPr>
        <p:spPr>
          <a:xfrm>
            <a:off x="3062011" y="861529"/>
            <a:ext cx="846529" cy="55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200" kern="0" dirty="0">
                <a:solidFill>
                  <a:srgbClr val="FF0000"/>
                </a:solidFill>
                <a:latin typeface="Impact" panose="020B0806030902050204" pitchFamily="34" charset="0"/>
                <a:cs typeface="Arial"/>
                <a:sym typeface="Arial"/>
              </a:rPr>
              <a:t>Номер </a:t>
            </a:r>
            <a:r>
              <a:rPr lang="ru" sz="1200" kern="0" dirty="0" smtClean="0">
                <a:solidFill>
                  <a:srgbClr val="FF0000"/>
                </a:solidFill>
                <a:latin typeface="Impact" panose="020B0806030902050204" pitchFamily="34" charset="0"/>
                <a:cs typeface="Arial"/>
                <a:sym typeface="Arial"/>
              </a:rPr>
              <a:t>СЗ</a:t>
            </a:r>
            <a:endParaRPr sz="1200" kern="0" dirty="0">
              <a:solidFill>
                <a:srgbClr val="FF0000"/>
              </a:solidFill>
              <a:latin typeface="Impact" panose="020B080603090205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" sz="1200" kern="0" dirty="0">
                <a:solidFill>
                  <a:srgbClr val="FF0000"/>
                </a:solidFill>
                <a:latin typeface="Impact" panose="020B0806030902050204" pitchFamily="34" charset="0"/>
                <a:cs typeface="Arial"/>
                <a:sym typeface="Arial"/>
              </a:rPr>
              <a:t>Дата </a:t>
            </a:r>
            <a:r>
              <a:rPr lang="ru" sz="1200" kern="0" dirty="0" smtClean="0">
                <a:solidFill>
                  <a:srgbClr val="FF0000"/>
                </a:solidFill>
                <a:latin typeface="Impact" panose="020B0806030902050204" pitchFamily="34" charset="0"/>
                <a:cs typeface="Arial"/>
                <a:sym typeface="Arial"/>
              </a:rPr>
              <a:t>СЗ</a:t>
            </a:r>
            <a:endParaRPr sz="1200" kern="0" dirty="0">
              <a:solidFill>
                <a:srgbClr val="FF0000"/>
              </a:solidFill>
              <a:latin typeface="Impact" panose="020B0806030902050204" pitchFamily="34" charset="0"/>
              <a:cs typeface="Arial"/>
              <a:sym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20" y="713942"/>
            <a:ext cx="934309" cy="88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874" y="836712"/>
            <a:ext cx="6246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НАЦИОНАЛЬНОГО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ПРИ ОСУЩЕСТВЛЕНИИ ЗАКУПОК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9" y="1997604"/>
            <a:ext cx="857437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6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9725" y="836712"/>
            <a:ext cx="8696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Начальник УЛиРЗ получает согласованную СЗ от </a:t>
            </a:r>
            <a:r>
              <a:rPr lang="ru-RU" dirty="0" smtClean="0">
                <a:latin typeface="Impact" panose="020B0806030902050204" pitchFamily="34" charset="0"/>
              </a:rPr>
              <a:t>Инициатора и </a:t>
            </a:r>
            <a:r>
              <a:rPr lang="ru-RU" dirty="0">
                <a:latin typeface="Impact" panose="020B0806030902050204" pitchFamily="34" charset="0"/>
              </a:rPr>
              <a:t>направляет </a:t>
            </a:r>
            <a:r>
              <a:rPr lang="ru-RU" dirty="0" smtClean="0">
                <a:latin typeface="Impact" panose="020B0806030902050204" pitchFamily="34" charset="0"/>
              </a:rPr>
              <a:t>                        для </a:t>
            </a:r>
            <a:r>
              <a:rPr lang="ru-RU" dirty="0">
                <a:latin typeface="Impact" panose="020B0806030902050204" pitchFamily="34" charset="0"/>
              </a:rPr>
              <a:t>дальнейшей </a:t>
            </a:r>
            <a:r>
              <a:rPr lang="ru-RU" dirty="0" smtClean="0">
                <a:latin typeface="Impact" panose="020B0806030902050204" pitchFamily="34" charset="0"/>
              </a:rPr>
              <a:t>работы в </a:t>
            </a:r>
            <a:r>
              <a:rPr lang="ru-RU" dirty="0">
                <a:latin typeface="Impact" panose="020B0806030902050204" pitchFamily="34" charset="0"/>
              </a:rPr>
              <a:t>отдел организации закупок (ООЗ) </a:t>
            </a:r>
            <a:r>
              <a:rPr lang="ru-RU" dirty="0" smtClean="0">
                <a:latin typeface="Impact" panose="020B0806030902050204" pitchFamily="34" charset="0"/>
              </a:rPr>
              <a:t>УЛиРЗ </a:t>
            </a:r>
            <a:endParaRPr lang="ru-RU" dirty="0">
              <a:latin typeface="Impact" panose="020B0806030902050204" pitchFamily="34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79712" y="1412776"/>
            <a:ext cx="6096000" cy="4064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1701897362"/>
              </p:ext>
            </p:extLst>
          </p:nvPr>
        </p:nvGraphicFramePr>
        <p:xfrm>
          <a:off x="179512" y="1501328"/>
          <a:ext cx="8664624" cy="4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499992" y="3462687"/>
            <a:ext cx="1911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Impact" panose="020B0806030902050204" pitchFamily="34" charset="0"/>
              </a:rPr>
              <a:t>Распределение СЗ между ответственными </a:t>
            </a:r>
            <a:endParaRPr lang="ru-RU" sz="1400" dirty="0">
              <a:latin typeface="Impact" panose="020B080603090205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3325923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Impact" panose="020B0806030902050204" pitchFamily="34" charset="0"/>
              </a:rPr>
              <a:t>1. </a:t>
            </a:r>
            <a:r>
              <a:rPr lang="ru-RU" sz="1200" dirty="0" err="1">
                <a:latin typeface="Impact" panose="020B0806030902050204" pitchFamily="34" charset="0"/>
              </a:rPr>
              <a:t>Лотирование</a:t>
            </a:r>
            <a:r>
              <a:rPr lang="ru-RU" sz="1200" dirty="0">
                <a:latin typeface="Impact" panose="020B0806030902050204" pitchFamily="34" charset="0"/>
              </a:rPr>
              <a:t>  </a:t>
            </a:r>
            <a:r>
              <a:rPr lang="ru-RU" sz="1200" dirty="0" smtClean="0">
                <a:latin typeface="Impact" panose="020B0806030902050204" pitchFamily="34" charset="0"/>
              </a:rPr>
              <a:t>                                   </a:t>
            </a:r>
            <a:r>
              <a:rPr lang="ru-RU" sz="1200" dirty="0">
                <a:latin typeface="Impact" panose="020B0806030902050204" pitchFamily="34" charset="0"/>
              </a:rPr>
              <a:t>в соотв. с ПП 1875</a:t>
            </a:r>
          </a:p>
          <a:p>
            <a:r>
              <a:rPr lang="ru-RU" sz="1300" dirty="0" smtClean="0">
                <a:latin typeface="Impact" panose="020B0806030902050204" pitchFamily="34" charset="0"/>
              </a:rPr>
              <a:t>2. Укрупнение / разделение;</a:t>
            </a:r>
          </a:p>
          <a:p>
            <a:r>
              <a:rPr lang="ru-RU" sz="1300" dirty="0">
                <a:latin typeface="Impact" panose="020B0806030902050204" pitchFamily="34" charset="0"/>
              </a:rPr>
              <a:t>3</a:t>
            </a:r>
            <a:r>
              <a:rPr lang="ru-RU" sz="1300" dirty="0" smtClean="0">
                <a:latin typeface="Impact" panose="020B0806030902050204" pitchFamily="34" charset="0"/>
              </a:rPr>
              <a:t>. Приведение </a:t>
            </a:r>
            <a:r>
              <a:rPr lang="ru-RU" sz="1300" dirty="0">
                <a:latin typeface="Impact" panose="020B0806030902050204" pitchFamily="34" charset="0"/>
              </a:rPr>
              <a:t>ТЗ (ООЗ</a:t>
            </a:r>
            <a:r>
              <a:rPr lang="ru-RU" sz="1300" dirty="0" smtClean="0">
                <a:latin typeface="Impact" panose="020B0806030902050204" pitchFamily="34" charset="0"/>
              </a:rPr>
              <a:t>) в соответствие инструкции;</a:t>
            </a:r>
          </a:p>
          <a:p>
            <a:r>
              <a:rPr lang="ru-RU" sz="1300" dirty="0">
                <a:latin typeface="Impact" panose="020B0806030902050204" pitchFamily="34" charset="0"/>
              </a:rPr>
              <a:t>4</a:t>
            </a:r>
            <a:r>
              <a:rPr lang="ru-RU" sz="1300" dirty="0" smtClean="0">
                <a:latin typeface="Impact" panose="020B0806030902050204" pitchFamily="34" charset="0"/>
              </a:rPr>
              <a:t>. </a:t>
            </a:r>
            <a:r>
              <a:rPr lang="ru-RU" sz="1300" dirty="0">
                <a:latin typeface="Impact" panose="020B0806030902050204" pitchFamily="34" charset="0"/>
              </a:rPr>
              <a:t>Сбор недостающих </a:t>
            </a:r>
            <a:r>
              <a:rPr lang="ru-RU" sz="1300" dirty="0" smtClean="0">
                <a:latin typeface="Impact" panose="020B0806030902050204" pitchFamily="34" charset="0"/>
              </a:rPr>
              <a:t>КП</a:t>
            </a:r>
            <a:endParaRPr lang="ru-RU" sz="1300" dirty="0">
              <a:latin typeface="Impact" panose="020B080603090205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34;p17"/>
          <p:cNvSpPr txBox="1"/>
          <p:nvPr/>
        </p:nvSpPr>
        <p:spPr>
          <a:xfrm>
            <a:off x="455550" y="4869160"/>
            <a:ext cx="159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Impact" panose="020B0806030902050204" pitchFamily="34" charset="0"/>
              </a:defRPr>
            </a:lvl1pPr>
          </a:lstStyle>
          <a:p>
            <a:r>
              <a:rPr lang="ru" dirty="0">
                <a:sym typeface="Arial"/>
              </a:rPr>
              <a:t>На исправление, доработку</a:t>
            </a:r>
            <a:endParaRPr dirty="0">
              <a:sym typeface="Arial"/>
            </a:endParaRPr>
          </a:p>
        </p:txBody>
      </p:sp>
      <p:sp>
        <p:nvSpPr>
          <p:cNvPr id="10" name="Google Shape;118;p17"/>
          <p:cNvSpPr txBox="1"/>
          <p:nvPr/>
        </p:nvSpPr>
        <p:spPr>
          <a:xfrm>
            <a:off x="1178178" y="5501978"/>
            <a:ext cx="1266799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Возврат инициатору</a:t>
            </a:r>
            <a:endParaRPr sz="14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760042"/>
            <a:ext cx="1512168" cy="143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hape 12"/>
          <p:cNvSpPr/>
          <p:nvPr/>
        </p:nvSpPr>
        <p:spPr>
          <a:xfrm rot="13741278">
            <a:off x="885969" y="3855808"/>
            <a:ext cx="1931847" cy="1931847"/>
          </a:xfrm>
          <a:prstGeom prst="leftCircularArrow">
            <a:avLst>
              <a:gd name="adj1" fmla="val 2727"/>
              <a:gd name="adj2" fmla="val 332273"/>
              <a:gd name="adj3" fmla="val 20563866"/>
              <a:gd name="adj4" fmla="val 3780344"/>
              <a:gd name="adj5" fmla="val 3182"/>
            </a:avLst>
          </a:pr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Google Shape;107;p17"/>
          <p:cNvSpPr txBox="1"/>
          <p:nvPr/>
        </p:nvSpPr>
        <p:spPr>
          <a:xfrm>
            <a:off x="2555875" y="3356701"/>
            <a:ext cx="1215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" sz="1400" dirty="0">
                <a:solidFill>
                  <a:schemeClr val="tx1"/>
                </a:solidFill>
                <a:sym typeface="Arial"/>
              </a:rPr>
              <a:t>Задача </a:t>
            </a:r>
            <a:endParaRPr sz="1400" dirty="0">
              <a:solidFill>
                <a:schemeClr val="tx1"/>
              </a:solidFill>
              <a:sym typeface="Arial"/>
            </a:endParaRPr>
          </a:p>
          <a:p>
            <a:r>
              <a:rPr lang="ru" sz="1400" dirty="0">
                <a:sym typeface="Arial"/>
              </a:rPr>
              <a:t>Исполнение</a:t>
            </a:r>
          </a:p>
          <a:p>
            <a:r>
              <a:rPr lang="ru-RU" sz="1400" dirty="0">
                <a:solidFill>
                  <a:schemeClr val="tx1"/>
                </a:solidFill>
                <a:sym typeface="Arial"/>
              </a:rPr>
              <a:t>Адресат документа</a:t>
            </a:r>
          </a:p>
          <a:p>
            <a:r>
              <a:rPr lang="ru-RU" sz="1400" dirty="0">
                <a:sym typeface="Arial"/>
              </a:rPr>
              <a:t>Начальник </a:t>
            </a:r>
            <a:r>
              <a:rPr lang="ru-RU" dirty="0" err="1">
                <a:sym typeface="Arial"/>
              </a:rPr>
              <a:t>УЛиРЗ</a:t>
            </a:r>
            <a:endParaRPr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5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260648"/>
            <a:ext cx="9073008" cy="5888509"/>
            <a:chOff x="179512" y="260648"/>
            <a:chExt cx="9073008" cy="588850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4" y="260648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Impact" panose="020B0806030902050204" pitchFamily="34" charset="0"/>
                </a:rPr>
                <a:t>Пример лотирования по наименованию и ОКПД2                                                    ответственным (ООЗ) УЛиРЗ</a:t>
              </a: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61828"/>
              <a:ext cx="8788503" cy="5087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9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20080"/>
          </a:xfrm>
          <a:ln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Impact" panose="020B0806030902050204" pitchFamily="34" charset="0"/>
                <a:ea typeface="+mn-ea"/>
                <a:cs typeface="+mn-cs"/>
              </a:rPr>
              <a:t>                       Временная </a:t>
            </a:r>
            <a:r>
              <a:rPr lang="ru-RU" sz="1800" dirty="0">
                <a:latin typeface="Impact" panose="020B0806030902050204" pitchFamily="34" charset="0"/>
                <a:ea typeface="+mn-ea"/>
                <a:cs typeface="+mn-cs"/>
              </a:rPr>
              <a:t>шкала движения СЗ в </a:t>
            </a:r>
            <a:r>
              <a:rPr lang="ru-RU" sz="1800" dirty="0" smtClean="0">
                <a:latin typeface="Impact" panose="020B0806030902050204" pitchFamily="34" charset="0"/>
                <a:ea typeface="+mn-ea"/>
                <a:cs typeface="+mn-cs"/>
              </a:rPr>
              <a:t>УЛиРЗ, </a:t>
            </a:r>
            <a:br>
              <a:rPr lang="ru-RU" sz="1800" dirty="0" smtClean="0">
                <a:latin typeface="Impact" panose="020B0806030902050204" pitchFamily="34" charset="0"/>
                <a:ea typeface="+mn-ea"/>
                <a:cs typeface="+mn-cs"/>
              </a:rPr>
            </a:br>
            <a:r>
              <a:rPr lang="ru-RU" sz="1800" dirty="0"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ru-RU" sz="1800" dirty="0" smtClean="0">
                <a:latin typeface="Impact" panose="020B0806030902050204" pitchFamily="34" charset="0"/>
                <a:ea typeface="+mn-ea"/>
                <a:cs typeface="+mn-cs"/>
              </a:rPr>
              <a:t>                                                                                                       до </a:t>
            </a:r>
            <a:r>
              <a:rPr lang="ru-RU" sz="1800" dirty="0">
                <a:latin typeface="Impact" panose="020B0806030902050204" pitchFamily="34" charset="0"/>
                <a:ea typeface="+mn-ea"/>
                <a:cs typeface="+mn-cs"/>
              </a:rPr>
              <a:t>момента заключения Договора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524000" y="1397000"/>
            <a:ext cx="6128617" cy="5054595"/>
            <a:chOff x="1524000" y="1397000"/>
            <a:chExt cx="6128617" cy="5054595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2171063197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" name="Группа 2"/>
            <p:cNvGrpSpPr/>
            <p:nvPr/>
          </p:nvGrpSpPr>
          <p:grpSpPr>
            <a:xfrm>
              <a:off x="1546123" y="5805263"/>
              <a:ext cx="6106494" cy="646332"/>
              <a:chOff x="1546123" y="5805263"/>
              <a:chExt cx="6106494" cy="64633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051720" y="5805264"/>
                <a:ext cx="5600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Impact" panose="020B0806030902050204" pitchFamily="34" charset="0"/>
                  </a:rPr>
                  <a:t>Срок подписания договора конкурентным способом           не ранее 10-ти не позднее 20-ти календарных дней</a:t>
                </a:r>
                <a:endParaRPr lang="ru-RU" dirty="0">
                  <a:latin typeface="Impact" panose="020B0806030902050204" pitchFamily="34" charset="0"/>
                </a:endParaRPr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6123" y="5805263"/>
                <a:ext cx="43783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4103" name="Picture 7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5" y="692696"/>
            <a:ext cx="563050" cy="5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5244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264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88640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836712"/>
            <a:ext cx="9144000" cy="5400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796135" y="1916832"/>
            <a:ext cx="2160241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80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26976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1" y="660896"/>
            <a:ext cx="9144000" cy="593645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95936" y="2636912"/>
            <a:ext cx="100811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07703" y="3933056"/>
            <a:ext cx="2969573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5244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0688"/>
            <a:ext cx="9194147" cy="585631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394515" y="3068960"/>
            <a:ext cx="2969573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94514" y="3368824"/>
            <a:ext cx="2969573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05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80590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764704"/>
            <a:ext cx="9144000" cy="595074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713657" y="2060848"/>
            <a:ext cx="3530751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05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5244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62" y="538956"/>
            <a:ext cx="5976664" cy="617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3707904" y="1628800"/>
            <a:ext cx="2160241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72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16632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1" y="836712"/>
            <a:ext cx="9144000" cy="54414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637928" y="1988840"/>
            <a:ext cx="3312368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72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16632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8833"/>
            <a:ext cx="5794387" cy="605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563888" y="692696"/>
            <a:ext cx="2160241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72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341578" y="920603"/>
            <a:ext cx="756084" cy="5040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724" y="836712"/>
            <a:ext cx="6752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РЕЖИМ ДЛЯ ЗАКУПОК ТОВАРОВ (РАБОТ, УСЛУГ) ИНОСТРАННОГО ПРОИСХОЖДЕНИЯ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4" y="1772816"/>
            <a:ext cx="8492647" cy="385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497" y="1168828"/>
            <a:ext cx="9108504" cy="4924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88640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635894" y="2276872"/>
            <a:ext cx="2160241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99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9750" y="2924175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latin typeface="Impact" panose="020B0806030902050204" pitchFamily="34" charset="0"/>
                <a:ea typeface="+mn-ea"/>
                <a:cs typeface="+mn-cs"/>
              </a:rPr>
              <a:t>Спасибо за внимание</a:t>
            </a:r>
            <a:r>
              <a:rPr lang="ru-RU" altLang="ru-RU" sz="3600" dirty="0" smtClean="0">
                <a:latin typeface="Impact" panose="020B0806030902050204" pitchFamily="34" charset="0"/>
                <a:ea typeface="+mn-ea"/>
                <a:cs typeface="+mn-cs"/>
              </a:rPr>
              <a:t>!</a:t>
            </a:r>
            <a:endParaRPr lang="ru-RU" altLang="ru-RU" sz="3600" dirty="0"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40507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9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03711" cy="585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908719"/>
            <a:ext cx="8927469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2320" y="1556792"/>
            <a:ext cx="15121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52320" y="836711"/>
            <a:ext cx="1512168" cy="5040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5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0921"/>
            <a:ext cx="8712968" cy="586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38" y="650921"/>
            <a:ext cx="1543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9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9" y="1916832"/>
            <a:ext cx="8421216" cy="323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9725" y="836712"/>
            <a:ext cx="6536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ЕАЭС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9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98438"/>
            <a:ext cx="9144000" cy="5579234"/>
            <a:chOff x="0" y="198438"/>
            <a:chExt cx="9144000" cy="557923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4704"/>
              <a:ext cx="9007935" cy="4968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7631832" y="758842"/>
              <a:ext cx="1512168" cy="5040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25" y="198438"/>
              <a:ext cx="2216150" cy="49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25144"/>
              <a:ext cx="1066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5040767"/>
              <a:ext cx="1599889" cy="692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577" y="5085183"/>
              <a:ext cx="1599889" cy="692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98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631"/>
            <a:ext cx="8892480" cy="560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236296" y="758842"/>
            <a:ext cx="1907704" cy="5040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98438"/>
            <a:ext cx="22161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446</Words>
  <Application>Microsoft Office PowerPoint</Application>
  <PresentationFormat>Экран (4:3)</PresentationFormat>
  <Paragraphs>81</Paragraphs>
  <Slides>31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ПРЕДОСТАВЛЕНИЕ НАЦИОНАЛЬНОГО РЕЖИМА                                                  ПРИ ОСУЩЕСТВЛЕНИИ ЗАКУПОК ФГАОУ ВО «СФУ»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Временная шкала движения СЗ в УЛиРЗ,                                                                                                          до момента заключения Договора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ФГАОУ ВО "СФУ"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Толмачинская Е.Н.</dc:creator>
  <cp:lastModifiedBy>Толмачинская Е.Н.</cp:lastModifiedBy>
  <cp:revision>80</cp:revision>
  <cp:lastPrinted>2025-02-05T07:35:38Z</cp:lastPrinted>
  <dcterms:created xsi:type="dcterms:W3CDTF">2025-01-30T05:07:01Z</dcterms:created>
  <dcterms:modified xsi:type="dcterms:W3CDTF">2025-02-13T09:06:15Z</dcterms:modified>
</cp:coreProperties>
</file>