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 showGuides="1">
      <p:cViewPr>
        <p:scale>
          <a:sx n="116" d="100"/>
          <a:sy n="116" d="100"/>
        </p:scale>
        <p:origin x="390" y="-96"/>
      </p:cViewPr>
      <p:guideLst>
        <p:guide orient="horz" pos="2160"/>
        <p:guide pos="3840"/>
        <p:guide pos="211"/>
        <p:guide pos="74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3" d="100"/>
          <a:sy n="53" d="100"/>
        </p:scale>
        <p:origin x="28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775C-0F83-421E-97B9-723862F90B5D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31A6C4-539C-4E71-8DF3-1F66D3EEB4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53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31A6C4-539C-4E71-8DF3-1F66D3EEB45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257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31A6C4-539C-4E71-8DF3-1F66D3EEB45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50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93184-5213-40FA-8E7C-8D36E437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583667A-BA40-4966-9C29-60704BECB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4E8FB0-8708-4738-8DD9-A16005CEC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5CD06D-5424-4303-A238-9865810A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EBD68D-EF31-476D-9310-E737E283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420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13D9C2-D50F-4E20-980E-00D9BCC7D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9C5E21-4358-4D1A-8394-DED36E9B1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F741E7-E880-4769-B82B-1F2EBB829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B15C9B-9EEB-46DD-8173-F96478853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A53D64-94D4-40DC-9A8B-25C13239E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05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BA56AD6-C377-404C-9776-19E8B81DA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20DFED-7883-41AF-B61E-62E286D45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140C6F-D931-460A-B53A-CC3F7280F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544072-DD19-4A31-A364-DCE1680C7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0AD1EA-AC64-489D-B520-57B20E39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51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5376F8-3074-47B8-91EC-4968ABA9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413669-BB2D-4B49-8D44-B3D91C405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3EAB7F-629C-4455-B5DD-5F064E11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2B2D51-E045-4343-A85B-61C7EE98E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2AA402-E0C6-4B26-BDA9-0A4E9814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77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6A7973-6CEF-4677-A304-48AA0AF02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75152D-62EE-434E-A4A2-4A60E4DFF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E835C4-73C3-4F48-A837-97C5E4CDF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0F356C-E2E7-4974-A084-94EF2A67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7C3458-4C9B-4BBA-97AC-332BB8A59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62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11C674-219A-440F-900F-8C7E74DFF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0F0D41-0FE2-42F1-A920-9542769C95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AAE025-B38A-409F-BD89-44608E271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4C6FA1-7C68-46F0-B5B8-B4EBD06B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ACA10B-99E2-4163-9271-15E3FFDB1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2BB1F6-0E1D-492D-B1BC-F62D9BC5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78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9E7174-128D-4C79-BDAB-D975C426C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95347C-0CD0-4A22-93DA-6C310E9D0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D52713-1446-40D0-B9FD-478D8E6FB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8251B38-4211-4BB3-A990-96908EBDC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858BDFE-7C40-47FC-BCB0-7B0740CB51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0B66A3E-A03A-4523-9FEA-13A6D33E3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5A8A7CC-323C-4D02-AB23-9444AA03F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43F8A59-0152-4A2C-A12C-1D19CCB6E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07C710-8B7D-4444-9D62-C6E9C38E0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2B9640E-2B7B-406E-8AEF-3562B321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0835605-C2E6-4E86-9812-A6585CDE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7037221-53C5-4704-A7E2-EBFAE4D0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66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8EFDBD-36B8-4C0A-89EA-8BE261A38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B72687A-D52D-4988-AAC7-38054819C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FC4666A-759A-45E7-BCD8-2AB6EDFA6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958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62BC1B-C711-4FEE-AA19-6298EE327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4CA3FA-064A-4AA5-A56D-05740DBB5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BC9F9EB-5B2D-45DD-A0B3-E7C59DD96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32C46A-D171-411D-B546-3791663A8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0DAF6C-7F3E-4A0B-A717-5142D101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B2D2CE-67D0-4ABC-9085-61158A9A5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1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5C1596-792F-4D6D-A7C7-26C3B791E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83C6EA5-3ECF-47E0-AA82-A7BD9BABD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04195CE-5859-410B-821B-7E7D7CEEE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BF5306-7EBC-4A0F-AD2D-E2EFF31E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55D9977-8468-43A3-AA83-17ED4F455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8F354BC-DE4B-43BE-B63A-BAE6B0010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2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12EC4-C665-4A66-BE77-D31E5026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156E30D-3DC8-4A6F-8DB2-6E54097A1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73FF0-CB1E-435F-9EEA-771E740F3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0E693-1AE6-4558-89BD-ADC8816D8784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95AF4C-A172-4655-BF3C-E1FD1BD9C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6BF163-1933-443A-BB71-51195A92E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8FB51-1028-4F18-B368-26F8462372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00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 descr="фывфыв">
            <a:extLst>
              <a:ext uri="{FF2B5EF4-FFF2-40B4-BE49-F238E27FC236}">
                <a16:creationId xmlns:a16="http://schemas.microsoft.com/office/drawing/2014/main" id="{21C44084-7CEC-43DE-B57A-D100ABA2FC72}"/>
              </a:ext>
            </a:extLst>
          </p:cNvPr>
          <p:cNvGrpSpPr/>
          <p:nvPr/>
        </p:nvGrpSpPr>
        <p:grpSpPr>
          <a:xfrm>
            <a:off x="1060174" y="2844224"/>
            <a:ext cx="10071652" cy="1151656"/>
            <a:chOff x="1136374" y="2844224"/>
            <a:chExt cx="10071652" cy="115165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11D6628-9629-480A-AAD9-275EA5E16B70}"/>
                </a:ext>
              </a:extLst>
            </p:cNvPr>
            <p:cNvSpPr txBox="1"/>
            <p:nvPr/>
          </p:nvSpPr>
          <p:spPr>
            <a:xfrm>
              <a:off x="1136374" y="2844224"/>
              <a:ext cx="100716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3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ra Pro" panose="00000500000000000000" pitchFamily="2" charset="0"/>
                </a:rPr>
                <a:t>Заголовок презентации</a:t>
              </a:r>
              <a:endPara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C811F21-B8CF-4A42-AF44-72FBADD44010}"/>
                </a:ext>
              </a:extLst>
            </p:cNvPr>
            <p:cNvSpPr txBox="1"/>
            <p:nvPr/>
          </p:nvSpPr>
          <p:spPr>
            <a:xfrm>
              <a:off x="1136374" y="3571340"/>
              <a:ext cx="10071652" cy="4245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2800"/>
                </a:lnSpc>
              </a:pPr>
              <a:r>
                <a:rPr lang="ru-RU" sz="2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era Pro" panose="00000500000000000000" pitchFamily="2" charset="0"/>
                </a:rPr>
                <a:t>Подпись к заголовку, можно в несколько строк</a:t>
              </a:r>
              <a:endParaRPr 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endParaRPr>
            </a:p>
          </p:txBody>
        </p:sp>
      </p:grp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0CABE3CC-7A71-450C-AC62-B00811000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9355" y="2021921"/>
            <a:ext cx="593290" cy="6526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4BB7495-911F-4080-A97A-38F6424D2458}"/>
              </a:ext>
            </a:extLst>
          </p:cNvPr>
          <p:cNvSpPr txBox="1"/>
          <p:nvPr/>
        </p:nvSpPr>
        <p:spPr>
          <a:xfrm>
            <a:off x="4267200" y="25871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rPr>
              <a:t>Сибирский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rPr>
              <a:t>федеральный университет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Cera Pro" panose="000005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7AEEE1-9A42-4DDA-847D-38780A77A080}"/>
              </a:ext>
            </a:extLst>
          </p:cNvPr>
          <p:cNvSpPr txBox="1"/>
          <p:nvPr/>
        </p:nvSpPr>
        <p:spPr>
          <a:xfrm>
            <a:off x="2641600" y="6300026"/>
            <a:ext cx="7213600" cy="424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Cera Pro" panose="00000500000000000000" pitchFamily="2" charset="0"/>
              </a:rPr>
              <a:t>Иван Иванов</a:t>
            </a:r>
          </a:p>
        </p:txBody>
      </p:sp>
    </p:spTree>
    <p:extLst>
      <p:ext uri="{BB962C8B-B14F-4D97-AF65-F5344CB8AC3E}">
        <p14:creationId xmlns:p14="http://schemas.microsoft.com/office/powerpoint/2010/main" val="105986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40FB86-475B-4F71-B0D8-96C604BBC50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068" y="197871"/>
            <a:ext cx="1437345" cy="35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50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40FB86-475B-4F71-B0D8-96C604BBC5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068" y="197871"/>
            <a:ext cx="1437345" cy="354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70A5D5-2FE8-4060-9976-84370E8B6357}"/>
              </a:ext>
            </a:extLst>
          </p:cNvPr>
          <p:cNvSpPr txBox="1"/>
          <p:nvPr/>
        </p:nvSpPr>
        <p:spPr>
          <a:xfrm>
            <a:off x="229531" y="787759"/>
            <a:ext cx="10071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Заголовок слайда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97F83-E040-411B-8496-B0F1D60C2F4A}"/>
              </a:ext>
            </a:extLst>
          </p:cNvPr>
          <p:cNvSpPr txBox="1"/>
          <p:nvPr/>
        </p:nvSpPr>
        <p:spPr>
          <a:xfrm>
            <a:off x="242231" y="1266986"/>
            <a:ext cx="5853769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Подпись к слайду</a:t>
            </a:r>
          </a:p>
        </p:txBody>
      </p:sp>
    </p:spTree>
    <p:extLst>
      <p:ext uri="{BB962C8B-B14F-4D97-AF65-F5344CB8AC3E}">
        <p14:creationId xmlns:p14="http://schemas.microsoft.com/office/powerpoint/2010/main" val="566983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540FB86-475B-4F71-B0D8-96C604BBC5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9068" y="197871"/>
            <a:ext cx="1437345" cy="3549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70A5D5-2FE8-4060-9976-84370E8B6357}"/>
              </a:ext>
            </a:extLst>
          </p:cNvPr>
          <p:cNvSpPr txBox="1"/>
          <p:nvPr/>
        </p:nvSpPr>
        <p:spPr>
          <a:xfrm>
            <a:off x="229531" y="787759"/>
            <a:ext cx="5853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Заголовок слайда с картинкой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F597F83-E040-411B-8496-B0F1D60C2F4A}"/>
              </a:ext>
            </a:extLst>
          </p:cNvPr>
          <p:cNvSpPr txBox="1"/>
          <p:nvPr/>
        </p:nvSpPr>
        <p:spPr>
          <a:xfrm>
            <a:off x="242231" y="1266986"/>
            <a:ext cx="5853769" cy="373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Подпись к слайду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B9F252-50CB-4140-A647-AD32D6C57E4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58" r="17771"/>
          <a:stretch/>
        </p:blipFill>
        <p:spPr bwMode="auto">
          <a:xfrm>
            <a:off x="6083300" y="0"/>
            <a:ext cx="61087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697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11D6628-9629-480A-AAD9-275EA5E16B70}"/>
              </a:ext>
            </a:extLst>
          </p:cNvPr>
          <p:cNvSpPr txBox="1"/>
          <p:nvPr/>
        </p:nvSpPr>
        <p:spPr>
          <a:xfrm>
            <a:off x="1060174" y="3105834"/>
            <a:ext cx="1007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ra Pro" panose="00000500000000000000" pitchFamily="2" charset="0"/>
              </a:rPr>
              <a:t>Спасибо за просмотр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1F6201A-2EBF-43DD-9FCF-414036BE61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51450" y="6141057"/>
            <a:ext cx="1689100" cy="417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097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_презентации_для_сотрудников_СФУ" id="{ED124D31-8CD6-48A7-BAB1-E460A06693CB}" vid="{40CB5C3F-DFE9-474D-81A4-37D889C5F7F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presentation_template (1)</Template>
  <TotalTime>0</TotalTime>
  <Words>32</Words>
  <Application>Microsoft Office PowerPoint</Application>
  <PresentationFormat>Широкоэкранный</PresentationFormat>
  <Paragraphs>11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Cera Pro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admin2</dc:creator>
  <cp:lastModifiedBy>admin2</cp:lastModifiedBy>
  <cp:revision>1</cp:revision>
  <dcterms:created xsi:type="dcterms:W3CDTF">2024-06-05T08:05:17Z</dcterms:created>
  <dcterms:modified xsi:type="dcterms:W3CDTF">2024-06-05T08:05:51Z</dcterms:modified>
</cp:coreProperties>
</file>